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  <p:sldMasterId id="2147483674" r:id="rId6"/>
    <p:sldMasterId id="2147483687" r:id="rId7"/>
  </p:sldMasterIdLst>
  <p:sldIdLst>
    <p:sldId id="256" r:id="rId8"/>
    <p:sldId id="265" r:id="rId9"/>
    <p:sldId id="266" r:id="rId10"/>
    <p:sldId id="267" r:id="rId11"/>
    <p:sldId id="268" r:id="rId12"/>
    <p:sldId id="269" r:id="rId13"/>
    <p:sldId id="264" r:id="rId14"/>
    <p:sldId id="271" r:id="rId15"/>
    <p:sldId id="259" r:id="rId16"/>
    <p:sldId id="258" r:id="rId17"/>
    <p:sldId id="260" r:id="rId18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C48FB7-221D-4D19-AF78-F9DA6E74CFE1}" v="41" dt="2022-08-07T15:29:05.227"/>
    <p1510:client id="{1E9444C0-2133-4972-9323-04A5589B39AF}" v="1960" dt="2022-08-08T07:32:20.258"/>
    <p1510:client id="{2F9AB55B-6393-4919-85B4-BFC71D328FA2}" v="1972" dt="2022-08-06T11:37:41.1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microsoft.com/office/2016/11/relationships/changesInfo" Target="changesInfos/changesInfo1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arajan S" userId="S::natarajan.s@phytecembedded.in::59a67d74-5fe0-4788-b5dc-2892eb7f0011" providerId="AD" clId="Web-{1E9444C0-2133-4972-9323-04A5589B39AF}"/>
    <pc:docChg chg="addSld delSld modSld sldOrd">
      <pc:chgData name="Natarajan S" userId="S::natarajan.s@phytecembedded.in::59a67d74-5fe0-4788-b5dc-2892eb7f0011" providerId="AD" clId="Web-{1E9444C0-2133-4972-9323-04A5589B39AF}" dt="2022-08-08T07:32:20.258" v="1257" actId="14100"/>
      <pc:docMkLst>
        <pc:docMk/>
      </pc:docMkLst>
      <pc:sldChg chg="addSp delSp modSp mod ord setBg">
        <pc:chgData name="Natarajan S" userId="S::natarajan.s@phytecembedded.in::59a67d74-5fe0-4788-b5dc-2892eb7f0011" providerId="AD" clId="Web-{1E9444C0-2133-4972-9323-04A5589B39AF}" dt="2022-08-08T07:01:22.592" v="1200" actId="1076"/>
        <pc:sldMkLst>
          <pc:docMk/>
          <pc:sldMk cId="2320450922" sldId="264"/>
        </pc:sldMkLst>
        <pc:spChg chg="add mod">
          <ac:chgData name="Natarajan S" userId="S::natarajan.s@phytecembedded.in::59a67d74-5fe0-4788-b5dc-2892eb7f0011" providerId="AD" clId="Web-{1E9444C0-2133-4972-9323-04A5589B39AF}" dt="2022-08-08T07:01:22.592" v="1200" actId="1076"/>
          <ac:spMkLst>
            <pc:docMk/>
            <pc:sldMk cId="2320450922" sldId="264"/>
            <ac:spMk id="4" creationId="{D41E2D4C-CEC8-2D3C-C917-788A00D01783}"/>
          </ac:spMkLst>
        </pc:spChg>
        <pc:spChg chg="add mod">
          <ac:chgData name="Natarajan S" userId="S::natarajan.s@phytecembedded.in::59a67d74-5fe0-4788-b5dc-2892eb7f0011" providerId="AD" clId="Web-{1E9444C0-2133-4972-9323-04A5589B39AF}" dt="2022-08-08T07:00:56.670" v="1194"/>
          <ac:spMkLst>
            <pc:docMk/>
            <pc:sldMk cId="2320450922" sldId="264"/>
            <ac:spMk id="5" creationId="{05C0F5D5-612C-2A57-69CB-0463D5000F97}"/>
          </ac:spMkLst>
        </pc:spChg>
        <pc:spChg chg="mod">
          <ac:chgData name="Natarajan S" userId="S::natarajan.s@phytecembedded.in::59a67d74-5fe0-4788-b5dc-2892eb7f0011" providerId="AD" clId="Web-{1E9444C0-2133-4972-9323-04A5589B39AF}" dt="2022-08-08T03:58:27.538" v="16" actId="20577"/>
          <ac:spMkLst>
            <pc:docMk/>
            <pc:sldMk cId="2320450922" sldId="264"/>
            <ac:spMk id="164" creationId="{00000000-0000-0000-0000-000000000000}"/>
          </ac:spMkLst>
        </pc:spChg>
        <pc:spChg chg="ord">
          <ac:chgData name="Natarajan S" userId="S::natarajan.s@phytecembedded.in::59a67d74-5fe0-4788-b5dc-2892eb7f0011" providerId="AD" clId="Web-{1E9444C0-2133-4972-9323-04A5589B39AF}" dt="2022-08-08T03:57:16.443" v="4"/>
          <ac:spMkLst>
            <pc:docMk/>
            <pc:sldMk cId="2320450922" sldId="264"/>
            <ac:spMk id="165" creationId="{00000000-0000-0000-0000-000000000000}"/>
          </ac:spMkLst>
        </pc:spChg>
        <pc:spChg chg="add del">
          <ac:chgData name="Natarajan S" userId="S::natarajan.s@phytecembedded.in::59a67d74-5fe0-4788-b5dc-2892eb7f0011" providerId="AD" clId="Web-{1E9444C0-2133-4972-9323-04A5589B39AF}" dt="2022-08-08T03:57:16.443" v="4"/>
          <ac:spMkLst>
            <pc:docMk/>
            <pc:sldMk cId="2320450922" sldId="264"/>
            <ac:spMk id="170" creationId="{F0087D53-9295-4463-AAE4-D5C626046E9F}"/>
          </ac:spMkLst>
        </pc:spChg>
        <pc:spChg chg="add del">
          <ac:chgData name="Natarajan S" userId="S::natarajan.s@phytecembedded.in::59a67d74-5fe0-4788-b5dc-2892eb7f0011" providerId="AD" clId="Web-{1E9444C0-2133-4972-9323-04A5589B39AF}" dt="2022-08-08T03:57:16.443" v="4"/>
          <ac:spMkLst>
            <pc:docMk/>
            <pc:sldMk cId="2320450922" sldId="264"/>
            <ac:spMk id="172" creationId="{D6A9C53F-5F90-40A5-8C85-5412D39C8C68}"/>
          </ac:spMkLst>
        </pc:spChg>
        <pc:picChg chg="add mod">
          <ac:chgData name="Natarajan S" userId="S::natarajan.s@phytecembedded.in::59a67d74-5fe0-4788-b5dc-2892eb7f0011" providerId="AD" clId="Web-{1E9444C0-2133-4972-9323-04A5589B39AF}" dt="2022-08-08T07:01:17.983" v="1199" actId="14100"/>
          <ac:picMkLst>
            <pc:docMk/>
            <pc:sldMk cId="2320450922" sldId="264"/>
            <ac:picMk id="2" creationId="{A9DCD11B-43CC-273D-CF05-BBB63E232BA1}"/>
          </ac:picMkLst>
        </pc:picChg>
        <pc:picChg chg="add del mod">
          <ac:chgData name="Natarajan S" userId="S::natarajan.s@phytecembedded.in::59a67d74-5fe0-4788-b5dc-2892eb7f0011" providerId="AD" clId="Web-{1E9444C0-2133-4972-9323-04A5589B39AF}" dt="2022-08-08T03:57:17.084" v="5"/>
          <ac:picMkLst>
            <pc:docMk/>
            <pc:sldMk cId="2320450922" sldId="264"/>
            <ac:picMk id="3" creationId="{0B2E985C-C1B1-651C-BE3C-0105BD8505C0}"/>
          </ac:picMkLst>
        </pc:picChg>
      </pc:sldChg>
      <pc:sldChg chg="addSp delSp modSp ord">
        <pc:chgData name="Natarajan S" userId="S::natarajan.s@phytecembedded.in::59a67d74-5fe0-4788-b5dc-2892eb7f0011" providerId="AD" clId="Web-{1E9444C0-2133-4972-9323-04A5589B39AF}" dt="2022-08-08T04:12:19.379" v="129" actId="1076"/>
        <pc:sldMkLst>
          <pc:docMk/>
          <pc:sldMk cId="1934483136" sldId="265"/>
        </pc:sldMkLst>
        <pc:spChg chg="mod">
          <ac:chgData name="Natarajan S" userId="S::natarajan.s@phytecembedded.in::59a67d74-5fe0-4788-b5dc-2892eb7f0011" providerId="AD" clId="Web-{1E9444C0-2133-4972-9323-04A5589B39AF}" dt="2022-08-08T04:12:19.379" v="129" actId="1076"/>
          <ac:spMkLst>
            <pc:docMk/>
            <pc:sldMk cId="1934483136" sldId="265"/>
            <ac:spMk id="2" creationId="{9B5CEEB7-CA89-DEA6-AD84-2B1E8C812918}"/>
          </ac:spMkLst>
        </pc:spChg>
        <pc:spChg chg="add mod">
          <ac:chgData name="Natarajan S" userId="S::natarajan.s@phytecembedded.in::59a67d74-5fe0-4788-b5dc-2892eb7f0011" providerId="AD" clId="Web-{1E9444C0-2133-4972-9323-04A5589B39AF}" dt="2022-08-08T04:11:56.644" v="126" actId="1076"/>
          <ac:spMkLst>
            <pc:docMk/>
            <pc:sldMk cId="1934483136" sldId="265"/>
            <ac:spMk id="4" creationId="{0C848A83-D541-A59C-B583-4186507BED8D}"/>
          </ac:spMkLst>
        </pc:spChg>
        <pc:spChg chg="mod">
          <ac:chgData name="Natarajan S" userId="S::natarajan.s@phytecembedded.in::59a67d74-5fe0-4788-b5dc-2892eb7f0011" providerId="AD" clId="Web-{1E9444C0-2133-4972-9323-04A5589B39AF}" dt="2022-08-08T03:58:20.600" v="14" actId="20577"/>
          <ac:spMkLst>
            <pc:docMk/>
            <pc:sldMk cId="1934483136" sldId="265"/>
            <ac:spMk id="164" creationId="{00000000-0000-0000-0000-000000000000}"/>
          </ac:spMkLst>
        </pc:spChg>
        <pc:picChg chg="add del mod">
          <ac:chgData name="Natarajan S" userId="S::natarajan.s@phytecembedded.in::59a67d74-5fe0-4788-b5dc-2892eb7f0011" providerId="AD" clId="Web-{1E9444C0-2133-4972-9323-04A5589B39AF}" dt="2022-08-08T04:09:15.548" v="91"/>
          <ac:picMkLst>
            <pc:docMk/>
            <pc:sldMk cId="1934483136" sldId="265"/>
            <ac:picMk id="3" creationId="{E1A8C204-C09E-F179-8906-2D6DD748FE7F}"/>
          </ac:picMkLst>
        </pc:picChg>
      </pc:sldChg>
      <pc:sldChg chg="addSp modSp">
        <pc:chgData name="Natarajan S" userId="S::natarajan.s@phytecembedded.in::59a67d74-5fe0-4788-b5dc-2892eb7f0011" providerId="AD" clId="Web-{1E9444C0-2133-4972-9323-04A5589B39AF}" dt="2022-08-08T04:43:50.595" v="377" actId="20577"/>
        <pc:sldMkLst>
          <pc:docMk/>
          <pc:sldMk cId="27912649" sldId="266"/>
        </pc:sldMkLst>
        <pc:spChg chg="add mod">
          <ac:chgData name="Natarajan S" userId="S::natarajan.s@phytecembedded.in::59a67d74-5fe0-4788-b5dc-2892eb7f0011" providerId="AD" clId="Web-{1E9444C0-2133-4972-9323-04A5589B39AF}" dt="2022-08-08T04:43:50.595" v="377" actId="20577"/>
          <ac:spMkLst>
            <pc:docMk/>
            <pc:sldMk cId="27912649" sldId="266"/>
            <ac:spMk id="3" creationId="{E4A3D47D-B9FD-E89B-E62D-4A8ADB5E101D}"/>
          </ac:spMkLst>
        </pc:spChg>
        <pc:spChg chg="mod">
          <ac:chgData name="Natarajan S" userId="S::natarajan.s@phytecembedded.in::59a67d74-5fe0-4788-b5dc-2892eb7f0011" providerId="AD" clId="Web-{1E9444C0-2133-4972-9323-04A5589B39AF}" dt="2022-08-08T03:58:34.444" v="19" actId="20577"/>
          <ac:spMkLst>
            <pc:docMk/>
            <pc:sldMk cId="27912649" sldId="266"/>
            <ac:spMk id="164" creationId="{00000000-0000-0000-0000-000000000000}"/>
          </ac:spMkLst>
        </pc:spChg>
        <pc:picChg chg="add mod">
          <ac:chgData name="Natarajan S" userId="S::natarajan.s@phytecembedded.in::59a67d74-5fe0-4788-b5dc-2892eb7f0011" providerId="AD" clId="Web-{1E9444C0-2133-4972-9323-04A5589B39AF}" dt="2022-08-08T04:20:53.480" v="255" actId="1076"/>
          <ac:picMkLst>
            <pc:docMk/>
            <pc:sldMk cId="27912649" sldId="266"/>
            <ac:picMk id="2" creationId="{FD6D60A8-0566-6D80-8CD3-9AD49E2A18A3}"/>
          </ac:picMkLst>
        </pc:picChg>
      </pc:sldChg>
      <pc:sldChg chg="addSp delSp modSp add ord replId">
        <pc:chgData name="Natarajan S" userId="S::natarajan.s@phytecembedded.in::59a67d74-5fe0-4788-b5dc-2892eb7f0011" providerId="AD" clId="Web-{1E9444C0-2133-4972-9323-04A5589B39AF}" dt="2022-08-08T05:27:52.853" v="690" actId="1076"/>
        <pc:sldMkLst>
          <pc:docMk/>
          <pc:sldMk cId="180608914" sldId="267"/>
        </pc:sldMkLst>
        <pc:spChg chg="add mod">
          <ac:chgData name="Natarajan S" userId="S::natarajan.s@phytecembedded.in::59a67d74-5fe0-4788-b5dc-2892eb7f0011" providerId="AD" clId="Web-{1E9444C0-2133-4972-9323-04A5589B39AF}" dt="2022-08-08T05:27:52.853" v="690" actId="1076"/>
          <ac:spMkLst>
            <pc:docMk/>
            <pc:sldMk cId="180608914" sldId="267"/>
            <ac:spMk id="2" creationId="{8FA40BBB-471B-8DBF-9808-B0AD9FBA57E7}"/>
          </ac:spMkLst>
        </pc:spChg>
        <pc:spChg chg="add mod">
          <ac:chgData name="Natarajan S" userId="S::natarajan.s@phytecembedded.in::59a67d74-5fe0-4788-b5dc-2892eb7f0011" providerId="AD" clId="Web-{1E9444C0-2133-4972-9323-04A5589B39AF}" dt="2022-08-08T05:20:13.549" v="642" actId="1076"/>
          <ac:spMkLst>
            <pc:docMk/>
            <pc:sldMk cId="180608914" sldId="267"/>
            <ac:spMk id="3" creationId="{5A311A7D-760C-5288-F087-9AA4822B753B}"/>
          </ac:spMkLst>
        </pc:spChg>
        <pc:spChg chg="add mod">
          <ac:chgData name="Natarajan S" userId="S::natarajan.s@phytecembedded.in::59a67d74-5fe0-4788-b5dc-2892eb7f0011" providerId="AD" clId="Web-{1E9444C0-2133-4972-9323-04A5589B39AF}" dt="2022-08-08T05:27:50.572" v="689" actId="1076"/>
          <ac:spMkLst>
            <pc:docMk/>
            <pc:sldMk cId="180608914" sldId="267"/>
            <ac:spMk id="4" creationId="{CB74C5E4-7C11-C0D6-598D-2EF322CDA4FE}"/>
          </ac:spMkLst>
        </pc:spChg>
        <pc:spChg chg="add del mod">
          <ac:chgData name="Natarajan S" userId="S::natarajan.s@phytecembedded.in::59a67d74-5fe0-4788-b5dc-2892eb7f0011" providerId="AD" clId="Web-{1E9444C0-2133-4972-9323-04A5589B39AF}" dt="2022-08-08T05:27:08.665" v="680"/>
          <ac:spMkLst>
            <pc:docMk/>
            <pc:sldMk cId="180608914" sldId="267"/>
            <ac:spMk id="6" creationId="{17BE8AAE-1584-02CE-E8E4-54D7D6987B81}"/>
          </ac:spMkLst>
        </pc:spChg>
        <pc:picChg chg="add del mod">
          <ac:chgData name="Natarajan S" userId="S::natarajan.s@phytecembedded.in::59a67d74-5fe0-4788-b5dc-2892eb7f0011" providerId="AD" clId="Web-{1E9444C0-2133-4972-9323-04A5589B39AF}" dt="2022-08-08T05:27:15.821" v="682"/>
          <ac:picMkLst>
            <pc:docMk/>
            <pc:sldMk cId="180608914" sldId="267"/>
            <ac:picMk id="5" creationId="{42C6D298-CAFB-32C6-DB5D-C5B30A607481}"/>
          </ac:picMkLst>
        </pc:picChg>
      </pc:sldChg>
      <pc:sldChg chg="del">
        <pc:chgData name="Natarajan S" userId="S::natarajan.s@phytecembedded.in::59a67d74-5fe0-4788-b5dc-2892eb7f0011" providerId="AD" clId="Web-{1E9444C0-2133-4972-9323-04A5589B39AF}" dt="2022-08-08T03:58:41.647" v="20"/>
        <pc:sldMkLst>
          <pc:docMk/>
          <pc:sldMk cId="2882914384" sldId="267"/>
        </pc:sldMkLst>
      </pc:sldChg>
      <pc:sldChg chg="del">
        <pc:chgData name="Natarajan S" userId="S::natarajan.s@phytecembedded.in::59a67d74-5fe0-4788-b5dc-2892eb7f0011" providerId="AD" clId="Web-{1E9444C0-2133-4972-9323-04A5589B39AF}" dt="2022-08-08T03:58:42.132" v="21"/>
        <pc:sldMkLst>
          <pc:docMk/>
          <pc:sldMk cId="1489663591" sldId="268"/>
        </pc:sldMkLst>
      </pc:sldChg>
      <pc:sldChg chg="addSp modSp add ord replId">
        <pc:chgData name="Natarajan S" userId="S::natarajan.s@phytecembedded.in::59a67d74-5fe0-4788-b5dc-2892eb7f0011" providerId="AD" clId="Web-{1E9444C0-2133-4972-9323-04A5589B39AF}" dt="2022-08-08T06:00:01.733" v="782" actId="20577"/>
        <pc:sldMkLst>
          <pc:docMk/>
          <pc:sldMk cId="1857474880" sldId="268"/>
        </pc:sldMkLst>
        <pc:spChg chg="add mod">
          <ac:chgData name="Natarajan S" userId="S::natarajan.s@phytecembedded.in::59a67d74-5fe0-4788-b5dc-2892eb7f0011" providerId="AD" clId="Web-{1E9444C0-2133-4972-9323-04A5589B39AF}" dt="2022-08-08T05:31:48.794" v="724" actId="1076"/>
          <ac:spMkLst>
            <pc:docMk/>
            <pc:sldMk cId="1857474880" sldId="268"/>
            <ac:spMk id="2" creationId="{A2F71F98-CB4A-4AE3-7AD4-572EB50ABBC0}"/>
          </ac:spMkLst>
        </pc:spChg>
        <pc:spChg chg="add mod">
          <ac:chgData name="Natarajan S" userId="S::natarajan.s@phytecembedded.in::59a67d74-5fe0-4788-b5dc-2892eb7f0011" providerId="AD" clId="Web-{1E9444C0-2133-4972-9323-04A5589B39AF}" dt="2022-08-08T05:28:40.994" v="701" actId="1076"/>
          <ac:spMkLst>
            <pc:docMk/>
            <pc:sldMk cId="1857474880" sldId="268"/>
            <ac:spMk id="4" creationId="{B5579F50-BD59-ADD7-C73D-11E1F26043FB}"/>
          </ac:spMkLst>
        </pc:spChg>
        <pc:spChg chg="add mod">
          <ac:chgData name="Natarajan S" userId="S::natarajan.s@phytecembedded.in::59a67d74-5fe0-4788-b5dc-2892eb7f0011" providerId="AD" clId="Web-{1E9444C0-2133-4972-9323-04A5589B39AF}" dt="2022-08-08T05:32:50.264" v="733" actId="1076"/>
          <ac:spMkLst>
            <pc:docMk/>
            <pc:sldMk cId="1857474880" sldId="268"/>
            <ac:spMk id="6" creationId="{C39945CA-FF3D-3EA2-8FEA-652647AEE7AB}"/>
          </ac:spMkLst>
        </pc:spChg>
        <pc:spChg chg="add mod">
          <ac:chgData name="Natarajan S" userId="S::natarajan.s@phytecembedded.in::59a67d74-5fe0-4788-b5dc-2892eb7f0011" providerId="AD" clId="Web-{1E9444C0-2133-4972-9323-04A5589B39AF}" dt="2022-08-08T06:00:01.733" v="782" actId="20577"/>
          <ac:spMkLst>
            <pc:docMk/>
            <pc:sldMk cId="1857474880" sldId="268"/>
            <ac:spMk id="7" creationId="{6B2C1677-946F-0B44-C57B-971F9489697F}"/>
          </ac:spMkLst>
        </pc:spChg>
        <pc:picChg chg="add mod">
          <ac:chgData name="Natarajan S" userId="S::natarajan.s@phytecembedded.in::59a67d74-5fe0-4788-b5dc-2892eb7f0011" providerId="AD" clId="Web-{1E9444C0-2133-4972-9323-04A5589B39AF}" dt="2022-08-08T05:58:39.779" v="752" actId="1076"/>
          <ac:picMkLst>
            <pc:docMk/>
            <pc:sldMk cId="1857474880" sldId="268"/>
            <ac:picMk id="3" creationId="{BCF1F936-ACA7-0EB4-13E6-BADF9432B194}"/>
          </ac:picMkLst>
        </pc:picChg>
        <pc:picChg chg="add mod">
          <ac:chgData name="Natarajan S" userId="S::natarajan.s@phytecembedded.in::59a67d74-5fe0-4788-b5dc-2892eb7f0011" providerId="AD" clId="Web-{1E9444C0-2133-4972-9323-04A5589B39AF}" dt="2022-08-08T05:33:08.920" v="739" actId="14100"/>
          <ac:picMkLst>
            <pc:docMk/>
            <pc:sldMk cId="1857474880" sldId="268"/>
            <ac:picMk id="5" creationId="{AB37BEF7-A54C-0C47-B21C-33E43D0472B6}"/>
          </ac:picMkLst>
        </pc:picChg>
      </pc:sldChg>
      <pc:sldChg chg="del">
        <pc:chgData name="Natarajan S" userId="S::natarajan.s@phytecembedded.in::59a67d74-5fe0-4788-b5dc-2892eb7f0011" providerId="AD" clId="Web-{1E9444C0-2133-4972-9323-04A5589B39AF}" dt="2022-08-08T03:58:43.257" v="22"/>
        <pc:sldMkLst>
          <pc:docMk/>
          <pc:sldMk cId="450785750" sldId="269"/>
        </pc:sldMkLst>
      </pc:sldChg>
      <pc:sldChg chg="addSp delSp modSp add replId">
        <pc:chgData name="Natarajan S" userId="S::natarajan.s@phytecembedded.in::59a67d74-5fe0-4788-b5dc-2892eb7f0011" providerId="AD" clId="Web-{1E9444C0-2133-4972-9323-04A5589B39AF}" dt="2022-08-08T06:10:56.720" v="912" actId="1076"/>
        <pc:sldMkLst>
          <pc:docMk/>
          <pc:sldMk cId="2113792593" sldId="269"/>
        </pc:sldMkLst>
        <pc:spChg chg="add mod">
          <ac:chgData name="Natarajan S" userId="S::natarajan.s@phytecembedded.in::59a67d74-5fe0-4788-b5dc-2892eb7f0011" providerId="AD" clId="Web-{1E9444C0-2133-4972-9323-04A5589B39AF}" dt="2022-08-08T06:02:42.587" v="794" actId="20577"/>
          <ac:spMkLst>
            <pc:docMk/>
            <pc:sldMk cId="2113792593" sldId="269"/>
            <ac:spMk id="2" creationId="{61447238-E684-7841-D323-BA7A07E519E9}"/>
          </ac:spMkLst>
        </pc:spChg>
        <pc:spChg chg="add mod">
          <ac:chgData name="Natarajan S" userId="S::natarajan.s@phytecembedded.in::59a67d74-5fe0-4788-b5dc-2892eb7f0011" providerId="AD" clId="Web-{1E9444C0-2133-4972-9323-04A5589B39AF}" dt="2022-08-08T06:03:48.822" v="804" actId="1076"/>
          <ac:spMkLst>
            <pc:docMk/>
            <pc:sldMk cId="2113792593" sldId="269"/>
            <ac:spMk id="3" creationId="{8F831B87-3E78-1D55-E0B6-246E775F8AFA}"/>
          </ac:spMkLst>
        </pc:spChg>
        <pc:spChg chg="add mod">
          <ac:chgData name="Natarajan S" userId="S::natarajan.s@phytecembedded.in::59a67d74-5fe0-4788-b5dc-2892eb7f0011" providerId="AD" clId="Web-{1E9444C0-2133-4972-9323-04A5589B39AF}" dt="2022-08-08T06:06:55.216" v="860"/>
          <ac:spMkLst>
            <pc:docMk/>
            <pc:sldMk cId="2113792593" sldId="269"/>
            <ac:spMk id="4" creationId="{9FB9934A-59EB-58F4-198D-4D8E8B1BE630}"/>
          </ac:spMkLst>
        </pc:spChg>
        <pc:spChg chg="add mod">
          <ac:chgData name="Natarajan S" userId="S::natarajan.s@phytecembedded.in::59a67d74-5fe0-4788-b5dc-2892eb7f0011" providerId="AD" clId="Web-{1E9444C0-2133-4972-9323-04A5589B39AF}" dt="2022-08-08T06:06:10.997" v="833" actId="20577"/>
          <ac:spMkLst>
            <pc:docMk/>
            <pc:sldMk cId="2113792593" sldId="269"/>
            <ac:spMk id="5" creationId="{16DEF469-7508-9A0B-B2DC-3D9388F841C5}"/>
          </ac:spMkLst>
        </pc:spChg>
        <pc:spChg chg="add mod">
          <ac:chgData name="Natarajan S" userId="S::natarajan.s@phytecembedded.in::59a67d74-5fe0-4788-b5dc-2892eb7f0011" providerId="AD" clId="Web-{1E9444C0-2133-4972-9323-04A5589B39AF}" dt="2022-08-08T06:10:49.564" v="911" actId="1076"/>
          <ac:spMkLst>
            <pc:docMk/>
            <pc:sldMk cId="2113792593" sldId="269"/>
            <ac:spMk id="7" creationId="{3A790821-947A-D02B-63C7-7C146F9A43A1}"/>
          </ac:spMkLst>
        </pc:spChg>
        <pc:picChg chg="add del mod">
          <ac:chgData name="Natarajan S" userId="S::natarajan.s@phytecembedded.in::59a67d74-5fe0-4788-b5dc-2892eb7f0011" providerId="AD" clId="Web-{1E9444C0-2133-4972-9323-04A5589B39AF}" dt="2022-08-08T06:08:34.999" v="881"/>
          <ac:picMkLst>
            <pc:docMk/>
            <pc:sldMk cId="2113792593" sldId="269"/>
            <ac:picMk id="6" creationId="{D8882DC5-541A-AE74-BB2B-8FB62B566122}"/>
          </ac:picMkLst>
        </pc:picChg>
        <pc:picChg chg="add mod">
          <ac:chgData name="Natarajan S" userId="S::natarajan.s@phytecembedded.in::59a67d74-5fe0-4788-b5dc-2892eb7f0011" providerId="AD" clId="Web-{1E9444C0-2133-4972-9323-04A5589B39AF}" dt="2022-08-08T06:10:46.626" v="910" actId="1076"/>
          <ac:picMkLst>
            <pc:docMk/>
            <pc:sldMk cId="2113792593" sldId="269"/>
            <ac:picMk id="8" creationId="{7442491D-DDB3-E33B-4597-6032FD7038EE}"/>
          </ac:picMkLst>
        </pc:picChg>
        <pc:picChg chg="add mod">
          <ac:chgData name="Natarajan S" userId="S::natarajan.s@phytecembedded.in::59a67d74-5fe0-4788-b5dc-2892eb7f0011" providerId="AD" clId="Web-{1E9444C0-2133-4972-9323-04A5589B39AF}" dt="2022-08-08T06:10:56.720" v="912" actId="1076"/>
          <ac:picMkLst>
            <pc:docMk/>
            <pc:sldMk cId="2113792593" sldId="269"/>
            <ac:picMk id="9" creationId="{2525DC8C-1820-2217-70A2-5ABD92C0ECE3}"/>
          </ac:picMkLst>
        </pc:picChg>
      </pc:sldChg>
      <pc:sldChg chg="add del replId">
        <pc:chgData name="Natarajan S" userId="S::natarajan.s@phytecembedded.in::59a67d74-5fe0-4788-b5dc-2892eb7f0011" providerId="AD" clId="Web-{1E9444C0-2133-4972-9323-04A5589B39AF}" dt="2022-08-08T07:02:10.952" v="1202"/>
        <pc:sldMkLst>
          <pc:docMk/>
          <pc:sldMk cId="548563315" sldId="270"/>
        </pc:sldMkLst>
      </pc:sldChg>
      <pc:sldChg chg="del">
        <pc:chgData name="Natarajan S" userId="S::natarajan.s@phytecembedded.in::59a67d74-5fe0-4788-b5dc-2892eb7f0011" providerId="AD" clId="Web-{1E9444C0-2133-4972-9323-04A5589B39AF}" dt="2022-08-08T03:58:44.132" v="23"/>
        <pc:sldMkLst>
          <pc:docMk/>
          <pc:sldMk cId="926431617" sldId="270"/>
        </pc:sldMkLst>
      </pc:sldChg>
      <pc:sldChg chg="del">
        <pc:chgData name="Natarajan S" userId="S::natarajan.s@phytecembedded.in::59a67d74-5fe0-4788-b5dc-2892eb7f0011" providerId="AD" clId="Web-{1E9444C0-2133-4972-9323-04A5589B39AF}" dt="2022-08-08T03:58:45.554" v="24"/>
        <pc:sldMkLst>
          <pc:docMk/>
          <pc:sldMk cId="1909509860" sldId="271"/>
        </pc:sldMkLst>
      </pc:sldChg>
      <pc:sldChg chg="addSp delSp modSp add replId">
        <pc:chgData name="Natarajan S" userId="S::natarajan.s@phytecembedded.in::59a67d74-5fe0-4788-b5dc-2892eb7f0011" providerId="AD" clId="Web-{1E9444C0-2133-4972-9323-04A5589B39AF}" dt="2022-08-08T07:32:20.258" v="1257" actId="14100"/>
        <pc:sldMkLst>
          <pc:docMk/>
          <pc:sldMk cId="3063159422" sldId="271"/>
        </pc:sldMkLst>
        <pc:spChg chg="mod">
          <ac:chgData name="Natarajan S" userId="S::natarajan.s@phytecembedded.in::59a67d74-5fe0-4788-b5dc-2892eb7f0011" providerId="AD" clId="Web-{1E9444C0-2133-4972-9323-04A5589B39AF}" dt="2022-08-08T07:05:43.643" v="1220" actId="20577"/>
          <ac:spMkLst>
            <pc:docMk/>
            <pc:sldMk cId="3063159422" sldId="271"/>
            <ac:spMk id="4" creationId="{D41E2D4C-CEC8-2D3C-C917-788A00D01783}"/>
          </ac:spMkLst>
        </pc:spChg>
        <pc:spChg chg="mod">
          <ac:chgData name="Natarajan S" userId="S::natarajan.s@phytecembedded.in::59a67d74-5fe0-4788-b5dc-2892eb7f0011" providerId="AD" clId="Web-{1E9444C0-2133-4972-9323-04A5589B39AF}" dt="2022-08-08T07:03:06.703" v="1217" actId="14100"/>
          <ac:spMkLst>
            <pc:docMk/>
            <pc:sldMk cId="3063159422" sldId="271"/>
            <ac:spMk id="5" creationId="{05C0F5D5-612C-2A57-69CB-0463D5000F97}"/>
          </ac:spMkLst>
        </pc:spChg>
        <pc:picChg chg="del">
          <ac:chgData name="Natarajan S" userId="S::natarajan.s@phytecembedded.in::59a67d74-5fe0-4788-b5dc-2892eb7f0011" providerId="AD" clId="Web-{1E9444C0-2133-4972-9323-04A5589B39AF}" dt="2022-08-08T07:30:16.553" v="1234"/>
          <ac:picMkLst>
            <pc:docMk/>
            <pc:sldMk cId="3063159422" sldId="271"/>
            <ac:picMk id="2" creationId="{A9DCD11B-43CC-273D-CF05-BBB63E232BA1}"/>
          </ac:picMkLst>
        </pc:picChg>
        <pc:picChg chg="add mod">
          <ac:chgData name="Natarajan S" userId="S::natarajan.s@phytecembedded.in::59a67d74-5fe0-4788-b5dc-2892eb7f0011" providerId="AD" clId="Web-{1E9444C0-2133-4972-9323-04A5589B39AF}" dt="2022-08-08T07:32:20.258" v="1257" actId="14100"/>
          <ac:picMkLst>
            <pc:docMk/>
            <pc:sldMk cId="3063159422" sldId="271"/>
            <ac:picMk id="3" creationId="{761E53B8-B5B9-30C1-27E6-CB5790748E38}"/>
          </ac:picMkLst>
        </pc:picChg>
        <pc:picChg chg="add mod">
          <ac:chgData name="Natarajan S" userId="S::natarajan.s@phytecembedded.in::59a67d74-5fe0-4788-b5dc-2892eb7f0011" providerId="AD" clId="Web-{1E9444C0-2133-4972-9323-04A5589B39AF}" dt="2022-08-08T07:32:17.086" v="1256" actId="1076"/>
          <ac:picMkLst>
            <pc:docMk/>
            <pc:sldMk cId="3063159422" sldId="271"/>
            <ac:picMk id="6" creationId="{0E988D9D-4A3E-0283-D1F1-DB85453AF1A9}"/>
          </ac:picMkLst>
        </pc:picChg>
      </pc:sldChg>
      <pc:sldChg chg="modSp add del replId">
        <pc:chgData name="Natarajan S" userId="S::natarajan.s@phytecembedded.in::59a67d74-5fe0-4788-b5dc-2892eb7f0011" providerId="AD" clId="Web-{1E9444C0-2133-4972-9323-04A5589B39AF}" dt="2022-08-08T07:30:11.788" v="1233"/>
        <pc:sldMkLst>
          <pc:docMk/>
          <pc:sldMk cId="902421073" sldId="272"/>
        </pc:sldMkLst>
        <pc:spChg chg="mod">
          <ac:chgData name="Natarajan S" userId="S::natarajan.s@phytecembedded.in::59a67d74-5fe0-4788-b5dc-2892eb7f0011" providerId="AD" clId="Web-{1E9444C0-2133-4972-9323-04A5589B39AF}" dt="2022-08-08T07:16:22.917" v="1232" actId="20577"/>
          <ac:spMkLst>
            <pc:docMk/>
            <pc:sldMk cId="902421073" sldId="272"/>
            <ac:spMk id="4" creationId="{D41E2D4C-CEC8-2D3C-C917-788A00D01783}"/>
          </ac:spMkLst>
        </pc:spChg>
        <pc:spChg chg="mod">
          <ac:chgData name="Natarajan S" userId="S::natarajan.s@phytecembedded.in::59a67d74-5fe0-4788-b5dc-2892eb7f0011" providerId="AD" clId="Web-{1E9444C0-2133-4972-9323-04A5589B39AF}" dt="2022-08-08T07:06:26.721" v="1230" actId="20577"/>
          <ac:spMkLst>
            <pc:docMk/>
            <pc:sldMk cId="902421073" sldId="272"/>
            <ac:spMk id="5" creationId="{05C0F5D5-612C-2A57-69CB-0463D5000F97}"/>
          </ac:spMkLst>
        </pc:spChg>
      </pc:sldChg>
    </pc:docChg>
  </pc:docChgLst>
  <pc:docChgLst>
    <pc:chgData name="Natarajan S" userId="S::natarajan.s@phytecembedded.in::59a67d74-5fe0-4788-b5dc-2892eb7f0011" providerId="AD" clId="Web-{02C48FB7-221D-4D19-AF78-F9DA6E74CFE1}"/>
    <pc:docChg chg="addSld delSld modSld">
      <pc:chgData name="Natarajan S" userId="S::natarajan.s@phytecembedded.in::59a67d74-5fe0-4788-b5dc-2892eb7f0011" providerId="AD" clId="Web-{02C48FB7-221D-4D19-AF78-F9DA6E74CFE1}" dt="2022-08-07T15:29:05.227" v="33" actId="1076"/>
      <pc:docMkLst>
        <pc:docMk/>
      </pc:docMkLst>
      <pc:sldChg chg="modSp">
        <pc:chgData name="Natarajan S" userId="S::natarajan.s@phytecembedded.in::59a67d74-5fe0-4788-b5dc-2892eb7f0011" providerId="AD" clId="Web-{02C48FB7-221D-4D19-AF78-F9DA6E74CFE1}" dt="2022-08-07T15:27:11.505" v="14" actId="20577"/>
        <pc:sldMkLst>
          <pc:docMk/>
          <pc:sldMk cId="0" sldId="256"/>
        </pc:sldMkLst>
        <pc:spChg chg="mod">
          <ac:chgData name="Natarajan S" userId="S::natarajan.s@phytecembedded.in::59a67d74-5fe0-4788-b5dc-2892eb7f0011" providerId="AD" clId="Web-{02C48FB7-221D-4D19-AF78-F9DA6E74CFE1}" dt="2022-08-07T15:27:11.505" v="14" actId="20577"/>
          <ac:spMkLst>
            <pc:docMk/>
            <pc:sldMk cId="0" sldId="256"/>
            <ac:spMk id="162" creationId="{00000000-0000-0000-0000-000000000000}"/>
          </ac:spMkLst>
        </pc:spChg>
      </pc:sldChg>
      <pc:sldChg chg="del">
        <pc:chgData name="Natarajan S" userId="S::natarajan.s@phytecembedded.in::59a67d74-5fe0-4788-b5dc-2892eb7f0011" providerId="AD" clId="Web-{02C48FB7-221D-4D19-AF78-F9DA6E74CFE1}" dt="2022-08-07T15:26:29.613" v="0"/>
        <pc:sldMkLst>
          <pc:docMk/>
          <pc:sldMk cId="0" sldId="257"/>
        </pc:sldMkLst>
      </pc:sldChg>
      <pc:sldChg chg="del">
        <pc:chgData name="Natarajan S" userId="S::natarajan.s@phytecembedded.in::59a67d74-5fe0-4788-b5dc-2892eb7f0011" providerId="AD" clId="Web-{02C48FB7-221D-4D19-AF78-F9DA6E74CFE1}" dt="2022-08-07T15:26:31.707" v="1"/>
        <pc:sldMkLst>
          <pc:docMk/>
          <pc:sldMk cId="3909822467" sldId="261"/>
        </pc:sldMkLst>
      </pc:sldChg>
      <pc:sldChg chg="del">
        <pc:chgData name="Natarajan S" userId="S::natarajan.s@phytecembedded.in::59a67d74-5fe0-4788-b5dc-2892eb7f0011" providerId="AD" clId="Web-{02C48FB7-221D-4D19-AF78-F9DA6E74CFE1}" dt="2022-08-07T15:26:32.847" v="2"/>
        <pc:sldMkLst>
          <pc:docMk/>
          <pc:sldMk cId="1569279393" sldId="263"/>
        </pc:sldMkLst>
      </pc:sldChg>
      <pc:sldChg chg="modSp">
        <pc:chgData name="Natarajan S" userId="S::natarajan.s@phytecembedded.in::59a67d74-5fe0-4788-b5dc-2892eb7f0011" providerId="AD" clId="Web-{02C48FB7-221D-4D19-AF78-F9DA6E74CFE1}" dt="2022-08-07T15:26:42.207" v="4" actId="20577"/>
        <pc:sldMkLst>
          <pc:docMk/>
          <pc:sldMk cId="2320450922" sldId="264"/>
        </pc:sldMkLst>
        <pc:spChg chg="mod">
          <ac:chgData name="Natarajan S" userId="S::natarajan.s@phytecembedded.in::59a67d74-5fe0-4788-b5dc-2892eb7f0011" providerId="AD" clId="Web-{02C48FB7-221D-4D19-AF78-F9DA6E74CFE1}" dt="2022-08-07T15:26:42.207" v="4" actId="20577"/>
          <ac:spMkLst>
            <pc:docMk/>
            <pc:sldMk cId="2320450922" sldId="264"/>
            <ac:spMk id="165" creationId="{00000000-0000-0000-0000-000000000000}"/>
          </ac:spMkLst>
        </pc:spChg>
      </pc:sldChg>
      <pc:sldChg chg="addSp modSp add replId">
        <pc:chgData name="Natarajan S" userId="S::natarajan.s@phytecembedded.in::59a67d74-5fe0-4788-b5dc-2892eb7f0011" providerId="AD" clId="Web-{02C48FB7-221D-4D19-AF78-F9DA6E74CFE1}" dt="2022-08-07T15:29:05.227" v="33" actId="1076"/>
        <pc:sldMkLst>
          <pc:docMk/>
          <pc:sldMk cId="1934483136" sldId="265"/>
        </pc:sldMkLst>
        <pc:spChg chg="add mod">
          <ac:chgData name="Natarajan S" userId="S::natarajan.s@phytecembedded.in::59a67d74-5fe0-4788-b5dc-2892eb7f0011" providerId="AD" clId="Web-{02C48FB7-221D-4D19-AF78-F9DA6E74CFE1}" dt="2022-08-07T15:29:05.227" v="33" actId="1076"/>
          <ac:spMkLst>
            <pc:docMk/>
            <pc:sldMk cId="1934483136" sldId="265"/>
            <ac:spMk id="2" creationId="{9B5CEEB7-CA89-DEA6-AD84-2B1E8C812918}"/>
          </ac:spMkLst>
        </pc:spChg>
      </pc:sldChg>
      <pc:sldChg chg="del">
        <pc:chgData name="Natarajan S" userId="S::natarajan.s@phytecembedded.in::59a67d74-5fe0-4788-b5dc-2892eb7f0011" providerId="AD" clId="Web-{02C48FB7-221D-4D19-AF78-F9DA6E74CFE1}" dt="2022-08-07T15:26:47.989" v="5"/>
        <pc:sldMkLst>
          <pc:docMk/>
          <pc:sldMk cId="4232538599" sldId="265"/>
        </pc:sldMkLst>
      </pc:sldChg>
      <pc:sldChg chg="add replId">
        <pc:chgData name="Natarajan S" userId="S::natarajan.s@phytecembedded.in::59a67d74-5fe0-4788-b5dc-2892eb7f0011" providerId="AD" clId="Web-{02C48FB7-221D-4D19-AF78-F9DA6E74CFE1}" dt="2022-08-07T15:26:57.864" v="7"/>
        <pc:sldMkLst>
          <pc:docMk/>
          <pc:sldMk cId="27912649" sldId="266"/>
        </pc:sldMkLst>
      </pc:sldChg>
      <pc:sldChg chg="del">
        <pc:chgData name="Natarajan S" userId="S::natarajan.s@phytecembedded.in::59a67d74-5fe0-4788-b5dc-2892eb7f0011" providerId="AD" clId="Web-{02C48FB7-221D-4D19-AF78-F9DA6E74CFE1}" dt="2022-08-07T15:26:33.738" v="3"/>
        <pc:sldMkLst>
          <pc:docMk/>
          <pc:sldMk cId="121876334" sldId="266"/>
        </pc:sldMkLst>
      </pc:sldChg>
      <pc:sldChg chg="add replId">
        <pc:chgData name="Natarajan S" userId="S::natarajan.s@phytecembedded.in::59a67d74-5fe0-4788-b5dc-2892eb7f0011" providerId="AD" clId="Web-{02C48FB7-221D-4D19-AF78-F9DA6E74CFE1}" dt="2022-08-07T15:26:58.380" v="8"/>
        <pc:sldMkLst>
          <pc:docMk/>
          <pc:sldMk cId="2882914384" sldId="267"/>
        </pc:sldMkLst>
      </pc:sldChg>
      <pc:sldChg chg="add replId">
        <pc:chgData name="Natarajan S" userId="S::natarajan.s@phytecembedded.in::59a67d74-5fe0-4788-b5dc-2892eb7f0011" providerId="AD" clId="Web-{02C48FB7-221D-4D19-AF78-F9DA6E74CFE1}" dt="2022-08-07T15:26:58.911" v="9"/>
        <pc:sldMkLst>
          <pc:docMk/>
          <pc:sldMk cId="1489663591" sldId="268"/>
        </pc:sldMkLst>
      </pc:sldChg>
      <pc:sldChg chg="add replId">
        <pc:chgData name="Natarajan S" userId="S::natarajan.s@phytecembedded.in::59a67d74-5fe0-4788-b5dc-2892eb7f0011" providerId="AD" clId="Web-{02C48FB7-221D-4D19-AF78-F9DA6E74CFE1}" dt="2022-08-07T15:26:59.176" v="10"/>
        <pc:sldMkLst>
          <pc:docMk/>
          <pc:sldMk cId="450785750" sldId="269"/>
        </pc:sldMkLst>
      </pc:sldChg>
      <pc:sldChg chg="add replId">
        <pc:chgData name="Natarajan S" userId="S::natarajan.s@phytecembedded.in::59a67d74-5fe0-4788-b5dc-2892eb7f0011" providerId="AD" clId="Web-{02C48FB7-221D-4D19-AF78-F9DA6E74CFE1}" dt="2022-08-07T15:26:59.239" v="11"/>
        <pc:sldMkLst>
          <pc:docMk/>
          <pc:sldMk cId="926431617" sldId="270"/>
        </pc:sldMkLst>
      </pc:sldChg>
      <pc:sldChg chg="add replId">
        <pc:chgData name="Natarajan S" userId="S::natarajan.s@phytecembedded.in::59a67d74-5fe0-4788-b5dc-2892eb7f0011" providerId="AD" clId="Web-{02C48FB7-221D-4D19-AF78-F9DA6E74CFE1}" dt="2022-08-07T15:26:59.583" v="12"/>
        <pc:sldMkLst>
          <pc:docMk/>
          <pc:sldMk cId="1909509860" sldId="271"/>
        </pc:sldMkLst>
      </pc:sldChg>
    </pc:docChg>
  </pc:docChgLst>
  <pc:docChgLst>
    <pc:chgData name="Natarajan S" userId="S::natarajan.s@phytecembedded.in::59a67d74-5fe0-4788-b5dc-2892eb7f0011" providerId="AD" clId="Web-{2F9AB55B-6393-4919-85B4-BFC71D328FA2}"/>
    <pc:docChg chg="addSld delSld modSld sldOrd">
      <pc:chgData name="Natarajan S" userId="S::natarajan.s@phytecembedded.in::59a67d74-5fe0-4788-b5dc-2892eb7f0011" providerId="AD" clId="Web-{2F9AB55B-6393-4919-85B4-BFC71D328FA2}" dt="2022-08-06T11:37:41.104" v="1460" actId="1076"/>
      <pc:docMkLst>
        <pc:docMk/>
      </pc:docMkLst>
      <pc:sldChg chg="modSp">
        <pc:chgData name="Natarajan S" userId="S::natarajan.s@phytecembedded.in::59a67d74-5fe0-4788-b5dc-2892eb7f0011" providerId="AD" clId="Web-{2F9AB55B-6393-4919-85B4-BFC71D328FA2}" dt="2022-08-06T06:47:34.455" v="25" actId="20577"/>
        <pc:sldMkLst>
          <pc:docMk/>
          <pc:sldMk cId="0" sldId="256"/>
        </pc:sldMkLst>
        <pc:spChg chg="mod">
          <ac:chgData name="Natarajan S" userId="S::natarajan.s@phytecembedded.in::59a67d74-5fe0-4788-b5dc-2892eb7f0011" providerId="AD" clId="Web-{2F9AB55B-6393-4919-85B4-BFC71D328FA2}" dt="2022-08-06T06:47:34.455" v="25" actId="20577"/>
          <ac:spMkLst>
            <pc:docMk/>
            <pc:sldMk cId="0" sldId="256"/>
            <ac:spMk id="162" creationId="{00000000-0000-0000-0000-000000000000}"/>
          </ac:spMkLst>
        </pc:spChg>
      </pc:sldChg>
      <pc:sldChg chg="addSp delSp modSp">
        <pc:chgData name="Natarajan S" userId="S::natarajan.s@phytecembedded.in::59a67d74-5fe0-4788-b5dc-2892eb7f0011" providerId="AD" clId="Web-{2F9AB55B-6393-4919-85B4-BFC71D328FA2}" dt="2022-08-06T11:37:41.104" v="1460" actId="1076"/>
        <pc:sldMkLst>
          <pc:docMk/>
          <pc:sldMk cId="0" sldId="257"/>
        </pc:sldMkLst>
        <pc:spChg chg="add del mod">
          <ac:chgData name="Natarajan S" userId="S::natarajan.s@phytecembedded.in::59a67d74-5fe0-4788-b5dc-2892eb7f0011" providerId="AD" clId="Web-{2F9AB55B-6393-4919-85B4-BFC71D328FA2}" dt="2022-08-06T06:49:17.347" v="33"/>
          <ac:spMkLst>
            <pc:docMk/>
            <pc:sldMk cId="0" sldId="257"/>
            <ac:spMk id="2" creationId="{2CE91F8E-C387-EC14-3766-CBA30DF0CA27}"/>
          </ac:spMkLst>
        </pc:spChg>
        <pc:spChg chg="add mod">
          <ac:chgData name="Natarajan S" userId="S::natarajan.s@phytecembedded.in::59a67d74-5fe0-4788-b5dc-2892eb7f0011" providerId="AD" clId="Web-{2F9AB55B-6393-4919-85B4-BFC71D328FA2}" dt="2022-08-06T06:54:47.648" v="177" actId="1076"/>
          <ac:spMkLst>
            <pc:docMk/>
            <pc:sldMk cId="0" sldId="257"/>
            <ac:spMk id="3" creationId="{CDB99DB0-FCA6-1F31-FE9B-5161FB0AD2C8}"/>
          </ac:spMkLst>
        </pc:spChg>
        <pc:spChg chg="add mod">
          <ac:chgData name="Natarajan S" userId="S::natarajan.s@phytecembedded.in::59a67d74-5fe0-4788-b5dc-2892eb7f0011" providerId="AD" clId="Web-{2F9AB55B-6393-4919-85B4-BFC71D328FA2}" dt="2022-08-06T11:37:30.370" v="1459" actId="20577"/>
          <ac:spMkLst>
            <pc:docMk/>
            <pc:sldMk cId="0" sldId="257"/>
            <ac:spMk id="5" creationId="{1AD28915-CE31-AF65-5BE1-7B56EDAE3E22}"/>
          </ac:spMkLst>
        </pc:spChg>
        <pc:spChg chg="mod">
          <ac:chgData name="Natarajan S" userId="S::natarajan.s@phytecembedded.in::59a67d74-5fe0-4788-b5dc-2892eb7f0011" providerId="AD" clId="Web-{2F9AB55B-6393-4919-85B4-BFC71D328FA2}" dt="2022-08-06T06:50:30.723" v="45" actId="20577"/>
          <ac:spMkLst>
            <pc:docMk/>
            <pc:sldMk cId="0" sldId="257"/>
            <ac:spMk id="164" creationId="{00000000-0000-0000-0000-000000000000}"/>
          </ac:spMkLst>
        </pc:spChg>
        <pc:spChg chg="del mod">
          <ac:chgData name="Natarajan S" userId="S::natarajan.s@phytecembedded.in::59a67d74-5fe0-4788-b5dc-2892eb7f0011" providerId="AD" clId="Web-{2F9AB55B-6393-4919-85B4-BFC71D328FA2}" dt="2022-08-06T06:50:12.113" v="38"/>
          <ac:spMkLst>
            <pc:docMk/>
            <pc:sldMk cId="0" sldId="257"/>
            <ac:spMk id="165" creationId="{00000000-0000-0000-0000-000000000000}"/>
          </ac:spMkLst>
        </pc:spChg>
        <pc:graphicFrameChg chg="add mod modGraphic">
          <ac:chgData name="Natarajan S" userId="S::natarajan.s@phytecembedded.in::59a67d74-5fe0-4788-b5dc-2892eb7f0011" providerId="AD" clId="Web-{2F9AB55B-6393-4919-85B4-BFC71D328FA2}" dt="2022-08-06T11:37:41.104" v="1460" actId="1076"/>
          <ac:graphicFrameMkLst>
            <pc:docMk/>
            <pc:sldMk cId="0" sldId="257"/>
            <ac:graphicFrameMk id="4" creationId="{847365DB-0994-E5C1-11E8-783ADB516F98}"/>
          </ac:graphicFrameMkLst>
        </pc:graphicFrameChg>
      </pc:sldChg>
      <pc:sldChg chg="ord">
        <pc:chgData name="Natarajan S" userId="S::natarajan.s@phytecembedded.in::59a67d74-5fe0-4788-b5dc-2892eb7f0011" providerId="AD" clId="Web-{2F9AB55B-6393-4919-85B4-BFC71D328FA2}" dt="2022-08-06T08:44:02.349" v="1285"/>
        <pc:sldMkLst>
          <pc:docMk/>
          <pc:sldMk cId="0" sldId="259"/>
        </pc:sldMkLst>
      </pc:sldChg>
      <pc:sldChg chg="addSp delSp modSp add replId">
        <pc:chgData name="Natarajan S" userId="S::natarajan.s@phytecembedded.in::59a67d74-5fe0-4788-b5dc-2892eb7f0011" providerId="AD" clId="Web-{2F9AB55B-6393-4919-85B4-BFC71D328FA2}" dt="2022-08-06T07:19:29.605" v="683" actId="20577"/>
        <pc:sldMkLst>
          <pc:docMk/>
          <pc:sldMk cId="3909822467" sldId="261"/>
        </pc:sldMkLst>
        <pc:spChg chg="add mod">
          <ac:chgData name="Natarajan S" userId="S::natarajan.s@phytecembedded.in::59a67d74-5fe0-4788-b5dc-2892eb7f0011" providerId="AD" clId="Web-{2F9AB55B-6393-4919-85B4-BFC71D328FA2}" dt="2022-08-06T07:19:29.605" v="683" actId="20577"/>
          <ac:spMkLst>
            <pc:docMk/>
            <pc:sldMk cId="3909822467" sldId="261"/>
            <ac:spMk id="4" creationId="{8BDA2A60-B34F-06E8-32F0-7CDA3F94453A}"/>
          </ac:spMkLst>
        </pc:spChg>
        <pc:spChg chg="add del mod ord">
          <ac:chgData name="Natarajan S" userId="S::natarajan.s@phytecembedded.in::59a67d74-5fe0-4788-b5dc-2892eb7f0011" providerId="AD" clId="Web-{2F9AB55B-6393-4919-85B4-BFC71D328FA2}" dt="2022-08-06T07:17:59.807" v="676"/>
          <ac:spMkLst>
            <pc:docMk/>
            <pc:sldMk cId="3909822467" sldId="261"/>
            <ac:spMk id="5" creationId="{110BDE54-1585-7955-2765-F8652E6FDA2B}"/>
          </ac:spMkLst>
        </pc:spChg>
        <pc:spChg chg="mod">
          <ac:chgData name="Natarajan S" userId="S::natarajan.s@phytecembedded.in::59a67d74-5fe0-4788-b5dc-2892eb7f0011" providerId="AD" clId="Web-{2F9AB55B-6393-4919-85B4-BFC71D328FA2}" dt="2022-08-06T07:11:04.583" v="598" actId="20577"/>
          <ac:spMkLst>
            <pc:docMk/>
            <pc:sldMk cId="3909822467" sldId="261"/>
            <ac:spMk id="164" creationId="{00000000-0000-0000-0000-000000000000}"/>
          </ac:spMkLst>
        </pc:spChg>
        <pc:spChg chg="mod">
          <ac:chgData name="Natarajan S" userId="S::natarajan.s@phytecembedded.in::59a67d74-5fe0-4788-b5dc-2892eb7f0011" providerId="AD" clId="Web-{2F9AB55B-6393-4919-85B4-BFC71D328FA2}" dt="2022-08-06T07:12:53.319" v="609" actId="20577"/>
          <ac:spMkLst>
            <pc:docMk/>
            <pc:sldMk cId="3909822467" sldId="261"/>
            <ac:spMk id="165" creationId="{00000000-0000-0000-0000-000000000000}"/>
          </ac:spMkLst>
        </pc:spChg>
        <pc:picChg chg="add mod">
          <ac:chgData name="Natarajan S" userId="S::natarajan.s@phytecembedded.in::59a67d74-5fe0-4788-b5dc-2892eb7f0011" providerId="AD" clId="Web-{2F9AB55B-6393-4919-85B4-BFC71D328FA2}" dt="2022-08-06T07:19:22.496" v="681" actId="1076"/>
          <ac:picMkLst>
            <pc:docMk/>
            <pc:sldMk cId="3909822467" sldId="261"/>
            <ac:picMk id="2" creationId="{C11A56F2-CEBD-332E-A77A-784815F5B661}"/>
          </ac:picMkLst>
        </pc:picChg>
        <pc:picChg chg="add mod">
          <ac:chgData name="Natarajan S" userId="S::natarajan.s@phytecembedded.in::59a67d74-5fe0-4788-b5dc-2892eb7f0011" providerId="AD" clId="Web-{2F9AB55B-6393-4919-85B4-BFC71D328FA2}" dt="2022-08-06T07:19:27.387" v="682" actId="1076"/>
          <ac:picMkLst>
            <pc:docMk/>
            <pc:sldMk cId="3909822467" sldId="261"/>
            <ac:picMk id="3" creationId="{6F6740BF-1582-3B0C-0EA0-3CBCA3C83799}"/>
          </ac:picMkLst>
        </pc:picChg>
      </pc:sldChg>
      <pc:sldChg chg="add del replId">
        <pc:chgData name="Natarajan S" userId="S::natarajan.s@phytecembedded.in::59a67d74-5fe0-4788-b5dc-2892eb7f0011" providerId="AD" clId="Web-{2F9AB55B-6393-4919-85B4-BFC71D328FA2}" dt="2022-08-06T07:11:16.787" v="604"/>
        <pc:sldMkLst>
          <pc:docMk/>
          <pc:sldMk cId="457396338" sldId="262"/>
        </pc:sldMkLst>
      </pc:sldChg>
      <pc:sldChg chg="addSp delSp modSp add replId">
        <pc:chgData name="Natarajan S" userId="S::natarajan.s@phytecembedded.in::59a67d74-5fe0-4788-b5dc-2892eb7f0011" providerId="AD" clId="Web-{2F9AB55B-6393-4919-85B4-BFC71D328FA2}" dt="2022-08-06T08:38:53.142" v="1223" actId="20577"/>
        <pc:sldMkLst>
          <pc:docMk/>
          <pc:sldMk cId="1569279393" sldId="263"/>
        </pc:sldMkLst>
        <pc:spChg chg="add mod">
          <ac:chgData name="Natarajan S" userId="S::natarajan.s@phytecembedded.in::59a67d74-5fe0-4788-b5dc-2892eb7f0011" providerId="AD" clId="Web-{2F9AB55B-6393-4919-85B4-BFC71D328FA2}" dt="2022-08-06T07:32:41.116" v="828" actId="1076"/>
          <ac:spMkLst>
            <pc:docMk/>
            <pc:sldMk cId="1569279393" sldId="263"/>
            <ac:spMk id="2" creationId="{DC508418-2DA6-F562-EFA2-17433D2B7EB5}"/>
          </ac:spMkLst>
        </pc:spChg>
        <pc:spChg chg="add del mod">
          <ac:chgData name="Natarajan S" userId="S::natarajan.s@phytecembedded.in::59a67d74-5fe0-4788-b5dc-2892eb7f0011" providerId="AD" clId="Web-{2F9AB55B-6393-4919-85B4-BFC71D328FA2}" dt="2022-08-06T07:42:04.139" v="968"/>
          <ac:spMkLst>
            <pc:docMk/>
            <pc:sldMk cId="1569279393" sldId="263"/>
            <ac:spMk id="3" creationId="{ADA8A7E4-140E-C6A7-36DD-4C90F8492488}"/>
          </ac:spMkLst>
        </pc:spChg>
        <pc:spChg chg="add mod">
          <ac:chgData name="Natarajan S" userId="S::natarajan.s@phytecembedded.in::59a67d74-5fe0-4788-b5dc-2892eb7f0011" providerId="AD" clId="Web-{2F9AB55B-6393-4919-85B4-BFC71D328FA2}" dt="2022-08-06T08:38:53.142" v="1223" actId="20577"/>
          <ac:spMkLst>
            <pc:docMk/>
            <pc:sldMk cId="1569279393" sldId="263"/>
            <ac:spMk id="3" creationId="{C26BADB9-650A-0E52-D7AA-1D57EAF67941}"/>
          </ac:spMkLst>
        </pc:spChg>
        <pc:spChg chg="mod">
          <ac:chgData name="Natarajan S" userId="S::natarajan.s@phytecembedded.in::59a67d74-5fe0-4788-b5dc-2892eb7f0011" providerId="AD" clId="Web-{2F9AB55B-6393-4919-85B4-BFC71D328FA2}" dt="2022-08-06T07:41:41.467" v="962" actId="14100"/>
          <ac:spMkLst>
            <pc:docMk/>
            <pc:sldMk cId="1569279393" sldId="263"/>
            <ac:spMk id="165" creationId="{00000000-0000-0000-0000-000000000000}"/>
          </ac:spMkLst>
        </pc:spChg>
        <pc:spChg chg="add mod">
          <ac:chgData name="Natarajan S" userId="S::natarajan.s@phytecembedded.in::59a67d74-5fe0-4788-b5dc-2892eb7f0011" providerId="AD" clId="Web-{2F9AB55B-6393-4919-85B4-BFC71D328FA2}" dt="2022-08-06T08:37:02.125" v="1187" actId="1076"/>
          <ac:spMkLst>
            <pc:docMk/>
            <pc:sldMk cId="1569279393" sldId="263"/>
            <ac:spMk id="3067" creationId="{2CEFEEA4-94CD-2AA0-6B62-11821DC1584F}"/>
          </ac:spMkLst>
        </pc:spChg>
        <pc:graphicFrameChg chg="add del mod modGraphic">
          <ac:chgData name="Natarajan S" userId="S::natarajan.s@phytecembedded.in::59a67d74-5fe0-4788-b5dc-2892eb7f0011" providerId="AD" clId="Web-{2F9AB55B-6393-4919-85B4-BFC71D328FA2}" dt="2022-08-06T07:44:57.828" v="1089"/>
          <ac:graphicFrameMkLst>
            <pc:docMk/>
            <pc:sldMk cId="1569279393" sldId="263"/>
            <ac:graphicFrameMk id="4" creationId="{B6F91FCF-9BAF-34BB-268F-2AE29E3DD3C5}"/>
          </ac:graphicFrameMkLst>
        </pc:graphicFrameChg>
      </pc:sldChg>
      <pc:sldChg chg="addSp delSp modSp add replId">
        <pc:chgData name="Natarajan S" userId="S::natarajan.s@phytecembedded.in::59a67d74-5fe0-4788-b5dc-2892eb7f0011" providerId="AD" clId="Web-{2F9AB55B-6393-4919-85B4-BFC71D328FA2}" dt="2022-08-06T08:41:29.050" v="1248" actId="20577"/>
        <pc:sldMkLst>
          <pc:docMk/>
          <pc:sldMk cId="2320450922" sldId="264"/>
        </pc:sldMkLst>
        <pc:spChg chg="add del">
          <ac:chgData name="Natarajan S" userId="S::natarajan.s@phytecembedded.in::59a67d74-5fe0-4788-b5dc-2892eb7f0011" providerId="AD" clId="Web-{2F9AB55B-6393-4919-85B4-BFC71D328FA2}" dt="2022-08-06T07:45:04.454" v="1090"/>
          <ac:spMkLst>
            <pc:docMk/>
            <pc:sldMk cId="2320450922" sldId="264"/>
            <ac:spMk id="2" creationId="{D8EBA4CD-DA55-EADB-99C0-31A59DC23D45}"/>
          </ac:spMkLst>
        </pc:spChg>
        <pc:spChg chg="mod">
          <ac:chgData name="Natarajan S" userId="S::natarajan.s@phytecembedded.in::59a67d74-5fe0-4788-b5dc-2892eb7f0011" providerId="AD" clId="Web-{2F9AB55B-6393-4919-85B4-BFC71D328FA2}" dt="2022-08-06T08:41:29.050" v="1248" actId="20577"/>
          <ac:spMkLst>
            <pc:docMk/>
            <pc:sldMk cId="2320450922" sldId="264"/>
            <ac:spMk id="165" creationId="{00000000-0000-0000-0000-000000000000}"/>
          </ac:spMkLst>
        </pc:spChg>
      </pc:sldChg>
      <pc:sldChg chg="addSp delSp modSp add replId">
        <pc:chgData name="Natarajan S" userId="S::natarajan.s@phytecembedded.in::59a67d74-5fe0-4788-b5dc-2892eb7f0011" providerId="AD" clId="Web-{2F9AB55B-6393-4919-85B4-BFC71D328FA2}" dt="2022-08-06T09:40:15.419" v="1325" actId="20577"/>
        <pc:sldMkLst>
          <pc:docMk/>
          <pc:sldMk cId="4232538599" sldId="265"/>
        </pc:sldMkLst>
        <pc:spChg chg="add mod">
          <ac:chgData name="Natarajan S" userId="S::natarajan.s@phytecembedded.in::59a67d74-5fe0-4788-b5dc-2892eb7f0011" providerId="AD" clId="Web-{2F9AB55B-6393-4919-85B4-BFC71D328FA2}" dt="2022-08-06T09:40:15.419" v="1325" actId="20577"/>
          <ac:spMkLst>
            <pc:docMk/>
            <pc:sldMk cId="4232538599" sldId="265"/>
            <ac:spMk id="3" creationId="{7C5BE11B-D02A-46FA-EF5E-E5F27E9895BA}"/>
          </ac:spMkLst>
        </pc:spChg>
        <pc:spChg chg="del mod">
          <ac:chgData name="Natarajan S" userId="S::natarajan.s@phytecembedded.in::59a67d74-5fe0-4788-b5dc-2892eb7f0011" providerId="AD" clId="Web-{2F9AB55B-6393-4919-85B4-BFC71D328FA2}" dt="2022-08-06T08:41:45.613" v="1256"/>
          <ac:spMkLst>
            <pc:docMk/>
            <pc:sldMk cId="4232538599" sldId="265"/>
            <ac:spMk id="165" creationId="{00000000-0000-0000-0000-000000000000}"/>
          </ac:spMkLst>
        </pc:spChg>
      </pc:sldChg>
      <pc:sldChg chg="modSp add replId">
        <pc:chgData name="Natarajan S" userId="S::natarajan.s@phytecembedded.in::59a67d74-5fe0-4788-b5dc-2892eb7f0011" providerId="AD" clId="Web-{2F9AB55B-6393-4919-85B4-BFC71D328FA2}" dt="2022-08-06T09:43:43.110" v="1455" actId="20577"/>
        <pc:sldMkLst>
          <pc:docMk/>
          <pc:sldMk cId="121876334" sldId="266"/>
        </pc:sldMkLst>
        <pc:spChg chg="mod">
          <ac:chgData name="Natarajan S" userId="S::natarajan.s@phytecembedded.in::59a67d74-5fe0-4788-b5dc-2892eb7f0011" providerId="AD" clId="Web-{2F9AB55B-6393-4919-85B4-BFC71D328FA2}" dt="2022-08-06T09:40:36.623" v="1334" actId="20577"/>
          <ac:spMkLst>
            <pc:docMk/>
            <pc:sldMk cId="121876334" sldId="266"/>
            <ac:spMk id="3" creationId="{C26BADB9-650A-0E52-D7AA-1D57EAF67941}"/>
          </ac:spMkLst>
        </pc:spChg>
        <pc:spChg chg="mod">
          <ac:chgData name="Natarajan S" userId="S::natarajan.s@phytecembedded.in::59a67d74-5fe0-4788-b5dc-2892eb7f0011" providerId="AD" clId="Web-{2F9AB55B-6393-4919-85B4-BFC71D328FA2}" dt="2022-08-06T09:43:43.110" v="1455" actId="20577"/>
          <ac:spMkLst>
            <pc:docMk/>
            <pc:sldMk cId="121876334" sldId="266"/>
            <ac:spMk id="3067" creationId="{2CEFEEA4-94CD-2AA0-6B62-11821DC1584F}"/>
          </ac:spMkLst>
        </pc:spChg>
      </pc:sldChg>
      <pc:sldChg chg="add del replId">
        <pc:chgData name="Natarajan S" userId="S::natarajan.s@phytecembedded.in::59a67d74-5fe0-4788-b5dc-2892eb7f0011" providerId="AD" clId="Web-{2F9AB55B-6393-4919-85B4-BFC71D328FA2}" dt="2022-08-06T08:43:28.239" v="1284"/>
        <pc:sldMkLst>
          <pc:docMk/>
          <pc:sldMk cId="1862265272" sldId="266"/>
        </pc:sldMkLst>
      </pc:sldChg>
      <pc:sldChg chg="modSp add del replId">
        <pc:chgData name="Natarajan S" userId="S::natarajan.s@phytecembedded.in::59a67d74-5fe0-4788-b5dc-2892eb7f0011" providerId="AD" clId="Web-{2F9AB55B-6393-4919-85B4-BFC71D328FA2}" dt="2022-08-06T09:39:54.513" v="1320"/>
        <pc:sldMkLst>
          <pc:docMk/>
          <pc:sldMk cId="4255859163" sldId="266"/>
        </pc:sldMkLst>
        <pc:spChg chg="mod">
          <ac:chgData name="Natarajan S" userId="S::natarajan.s@phytecembedded.in::59a67d74-5fe0-4788-b5dc-2892eb7f0011" providerId="AD" clId="Web-{2F9AB55B-6393-4919-85B4-BFC71D328FA2}" dt="2022-08-06T09:39:51.169" v="1319" actId="20577"/>
          <ac:spMkLst>
            <pc:docMk/>
            <pc:sldMk cId="4255859163" sldId="266"/>
            <ac:spMk id="3" creationId="{C26BADB9-650A-0E52-D7AA-1D57EAF67941}"/>
          </ac:spMkLst>
        </pc:spChg>
        <pc:spChg chg="mod">
          <ac:chgData name="Natarajan S" userId="S::natarajan.s@phytecembedded.in::59a67d74-5fe0-4788-b5dc-2892eb7f0011" providerId="AD" clId="Web-{2F9AB55B-6393-4919-85B4-BFC71D328FA2}" dt="2022-08-06T09:39:49.841" v="1313" actId="20577"/>
          <ac:spMkLst>
            <pc:docMk/>
            <pc:sldMk cId="4255859163" sldId="266"/>
            <ac:spMk id="3067" creationId="{2CEFEEA4-94CD-2AA0-6B62-11821DC1584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" name="Picture 39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1" name="Picture 40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0" name="Picture 79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1" name="Picture 80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0" name="Picture 119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21" name="Picture 120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0" name="Picture 159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61" name="Picture 160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"/>
          <p:cNvPicPr/>
          <p:nvPr/>
        </p:nvPicPr>
        <p:blipFill>
          <a:blip r:embed="rId14"/>
          <a:stretch/>
        </p:blipFill>
        <p:spPr>
          <a:xfrm>
            <a:off x="10424160" y="52920"/>
            <a:ext cx="1647720" cy="589680"/>
          </a:xfrm>
          <a:prstGeom prst="rect">
            <a:avLst/>
          </a:prstGeom>
          <a:ln>
            <a:noFill/>
          </a:ln>
        </p:spPr>
      </p:pic>
      <p:sp>
        <p:nvSpPr>
          <p:cNvPr id="9" name="Line 1"/>
          <p:cNvSpPr/>
          <p:nvPr/>
        </p:nvSpPr>
        <p:spPr>
          <a:xfrm>
            <a:off x="-12960" y="689040"/>
            <a:ext cx="12191400" cy="36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Picture 3"/>
          <p:cNvPicPr/>
          <p:nvPr/>
        </p:nvPicPr>
        <p:blipFill>
          <a:blip r:embed="rId14"/>
          <a:stretch/>
        </p:blipFill>
        <p:spPr>
          <a:xfrm>
            <a:off x="10424160" y="52920"/>
            <a:ext cx="1647720" cy="589680"/>
          </a:xfrm>
          <a:prstGeom prst="rect">
            <a:avLst/>
          </a:prstGeom>
          <a:ln>
            <a:noFill/>
          </a:ln>
        </p:spPr>
      </p:pic>
      <p:sp>
        <p:nvSpPr>
          <p:cNvPr id="3" name="Line 2"/>
          <p:cNvSpPr/>
          <p:nvPr/>
        </p:nvSpPr>
        <p:spPr>
          <a:xfrm>
            <a:off x="-12960" y="689040"/>
            <a:ext cx="12191400" cy="36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Line 3"/>
          <p:cNvSpPr/>
          <p:nvPr/>
        </p:nvSpPr>
        <p:spPr>
          <a:xfrm>
            <a:off x="4894920" y="4236840"/>
            <a:ext cx="2401920" cy="7200"/>
          </a:xfrm>
          <a:prstGeom prst="line">
            <a:avLst/>
          </a:prstGeom>
          <a:ln w="5724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Line 4"/>
          <p:cNvSpPr/>
          <p:nvPr/>
        </p:nvSpPr>
        <p:spPr>
          <a:xfrm>
            <a:off x="4894920" y="4236840"/>
            <a:ext cx="2401920" cy="7200"/>
          </a:xfrm>
          <a:prstGeom prst="line">
            <a:avLst/>
          </a:prstGeom>
          <a:ln w="5724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6"/>
          <p:cNvPicPr/>
          <p:nvPr/>
        </p:nvPicPr>
        <p:blipFill>
          <a:blip r:embed="rId14"/>
          <a:stretch/>
        </p:blipFill>
        <p:spPr>
          <a:xfrm>
            <a:off x="10424160" y="52920"/>
            <a:ext cx="1647720" cy="589680"/>
          </a:xfrm>
          <a:prstGeom prst="rect">
            <a:avLst/>
          </a:prstGeom>
          <a:ln>
            <a:noFill/>
          </a:ln>
        </p:spPr>
      </p:pic>
      <p:sp>
        <p:nvSpPr>
          <p:cNvPr id="43" name="Line 1"/>
          <p:cNvSpPr/>
          <p:nvPr/>
        </p:nvSpPr>
        <p:spPr>
          <a:xfrm>
            <a:off x="-12960" y="689040"/>
            <a:ext cx="12191400" cy="36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4" name="Picture 3"/>
          <p:cNvPicPr/>
          <p:nvPr/>
        </p:nvPicPr>
        <p:blipFill>
          <a:blip r:embed="rId14"/>
          <a:stretch/>
        </p:blipFill>
        <p:spPr>
          <a:xfrm>
            <a:off x="10424160" y="52920"/>
            <a:ext cx="1647720" cy="589680"/>
          </a:xfrm>
          <a:prstGeom prst="rect">
            <a:avLst/>
          </a:prstGeom>
          <a:ln>
            <a:noFill/>
          </a:ln>
        </p:spPr>
      </p:pic>
      <p:sp>
        <p:nvSpPr>
          <p:cNvPr id="45" name="Line 2"/>
          <p:cNvSpPr/>
          <p:nvPr/>
        </p:nvSpPr>
        <p:spPr>
          <a:xfrm>
            <a:off x="-12960" y="689040"/>
            <a:ext cx="12191400" cy="36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6"/>
          <p:cNvPicPr/>
          <p:nvPr/>
        </p:nvPicPr>
        <p:blipFill>
          <a:blip r:embed="rId14"/>
          <a:stretch/>
        </p:blipFill>
        <p:spPr>
          <a:xfrm>
            <a:off x="10424160" y="52920"/>
            <a:ext cx="1647720" cy="589680"/>
          </a:xfrm>
          <a:prstGeom prst="rect">
            <a:avLst/>
          </a:prstGeom>
          <a:ln>
            <a:noFill/>
          </a:ln>
        </p:spPr>
      </p:pic>
      <p:sp>
        <p:nvSpPr>
          <p:cNvPr id="83" name="Line 1"/>
          <p:cNvSpPr/>
          <p:nvPr/>
        </p:nvSpPr>
        <p:spPr>
          <a:xfrm>
            <a:off x="-12960" y="689040"/>
            <a:ext cx="12191400" cy="36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4" name="Picture 3"/>
          <p:cNvPicPr/>
          <p:nvPr/>
        </p:nvPicPr>
        <p:blipFill>
          <a:blip r:embed="rId14"/>
          <a:stretch/>
        </p:blipFill>
        <p:spPr>
          <a:xfrm>
            <a:off x="10424160" y="52920"/>
            <a:ext cx="1647720" cy="589680"/>
          </a:xfrm>
          <a:prstGeom prst="rect">
            <a:avLst/>
          </a:prstGeom>
          <a:ln>
            <a:noFill/>
          </a:ln>
        </p:spPr>
      </p:pic>
      <p:sp>
        <p:nvSpPr>
          <p:cNvPr id="85" name="Line 2"/>
          <p:cNvSpPr/>
          <p:nvPr/>
        </p:nvSpPr>
        <p:spPr>
          <a:xfrm>
            <a:off x="-12960" y="689040"/>
            <a:ext cx="12191400" cy="36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6"/>
          <p:cNvPicPr/>
          <p:nvPr/>
        </p:nvPicPr>
        <p:blipFill>
          <a:blip r:embed="rId14"/>
          <a:stretch/>
        </p:blipFill>
        <p:spPr>
          <a:xfrm>
            <a:off x="10424160" y="52920"/>
            <a:ext cx="1647720" cy="589680"/>
          </a:xfrm>
          <a:prstGeom prst="rect">
            <a:avLst/>
          </a:prstGeom>
          <a:ln>
            <a:noFill/>
          </a:ln>
        </p:spPr>
      </p:pic>
      <p:sp>
        <p:nvSpPr>
          <p:cNvPr id="123" name="Line 1"/>
          <p:cNvSpPr/>
          <p:nvPr/>
        </p:nvSpPr>
        <p:spPr>
          <a:xfrm>
            <a:off x="-12960" y="689040"/>
            <a:ext cx="12191400" cy="36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24" name="Picture 3"/>
          <p:cNvPicPr/>
          <p:nvPr/>
        </p:nvPicPr>
        <p:blipFill>
          <a:blip r:embed="rId14"/>
          <a:stretch/>
        </p:blipFill>
        <p:spPr>
          <a:xfrm>
            <a:off x="10424160" y="52920"/>
            <a:ext cx="1647720" cy="589680"/>
          </a:xfrm>
          <a:prstGeom prst="rect">
            <a:avLst/>
          </a:prstGeom>
          <a:ln>
            <a:noFill/>
          </a:ln>
        </p:spPr>
      </p:pic>
      <p:sp>
        <p:nvSpPr>
          <p:cNvPr id="125" name="Line 2"/>
          <p:cNvSpPr/>
          <p:nvPr/>
        </p:nvSpPr>
        <p:spPr>
          <a:xfrm>
            <a:off x="-12960" y="689040"/>
            <a:ext cx="12191400" cy="36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5.gi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1523880" y="1407240"/>
            <a:ext cx="9143280" cy="238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en-IN" sz="5400" b="1" spc="-1" dirty="0">
                <a:solidFill>
                  <a:srgbClr val="BF9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Rugged Board 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5400" b="1" spc="-1" dirty="0">
                <a:solidFill>
                  <a:srgbClr val="BF9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UART</a:t>
            </a:r>
            <a:endParaRPr lang="en-IN" sz="5400" b="1" strike="noStrike" spc="-1" dirty="0">
              <a:solidFill>
                <a:srgbClr val="BF9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1523880" y="4481640"/>
            <a:ext cx="9209520" cy="114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3200" b="1" strike="noStrike" spc="-1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https://community.ruggedboard.com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190440" y="-27000"/>
            <a:ext cx="10476720" cy="7405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IN" sz="3200" b="1" strike="noStrike" spc="-1">
                <a:solidFill>
                  <a:srgbClr val="7F7F7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Connect-us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7" name="Picture 2"/>
          <p:cNvPicPr/>
          <p:nvPr/>
        </p:nvPicPr>
        <p:blipFill>
          <a:blip r:embed="rId2"/>
          <a:stretch/>
        </p:blipFill>
        <p:spPr>
          <a:xfrm>
            <a:off x="747720" y="970920"/>
            <a:ext cx="1623240" cy="1623240"/>
          </a:xfrm>
          <a:prstGeom prst="rect">
            <a:avLst/>
          </a:prstGeom>
          <a:ln>
            <a:noFill/>
          </a:ln>
        </p:spPr>
      </p:pic>
      <p:pic>
        <p:nvPicPr>
          <p:cNvPr id="168" name="Picture 5"/>
          <p:cNvPicPr/>
          <p:nvPr/>
        </p:nvPicPr>
        <p:blipFill>
          <a:blip r:embed="rId3"/>
          <a:stretch/>
        </p:blipFill>
        <p:spPr>
          <a:xfrm>
            <a:off x="9709560" y="1783080"/>
            <a:ext cx="2106720" cy="2106720"/>
          </a:xfrm>
          <a:prstGeom prst="rect">
            <a:avLst/>
          </a:prstGeom>
          <a:ln>
            <a:noFill/>
          </a:ln>
        </p:spPr>
      </p:pic>
      <p:pic>
        <p:nvPicPr>
          <p:cNvPr id="169" name="Picture 9"/>
          <p:cNvPicPr/>
          <p:nvPr/>
        </p:nvPicPr>
        <p:blipFill>
          <a:blip r:embed="rId4"/>
          <a:stretch/>
        </p:blipFill>
        <p:spPr>
          <a:xfrm>
            <a:off x="6435360" y="864000"/>
            <a:ext cx="1904400" cy="1837440"/>
          </a:xfrm>
          <a:prstGeom prst="rect">
            <a:avLst/>
          </a:prstGeom>
          <a:ln>
            <a:noFill/>
          </a:ln>
        </p:spPr>
      </p:pic>
      <p:pic>
        <p:nvPicPr>
          <p:cNvPr id="170" name="Picture 13"/>
          <p:cNvPicPr/>
          <p:nvPr/>
        </p:nvPicPr>
        <p:blipFill>
          <a:blip r:embed="rId5"/>
          <a:stretch/>
        </p:blipFill>
        <p:spPr>
          <a:xfrm>
            <a:off x="3543480" y="1884240"/>
            <a:ext cx="1904400" cy="1904400"/>
          </a:xfrm>
          <a:prstGeom prst="rect">
            <a:avLst/>
          </a:prstGeom>
          <a:ln>
            <a:noFill/>
          </a:ln>
        </p:spPr>
      </p:pic>
      <p:pic>
        <p:nvPicPr>
          <p:cNvPr id="171" name="Picture 15"/>
          <p:cNvPicPr/>
          <p:nvPr/>
        </p:nvPicPr>
        <p:blipFill>
          <a:blip r:embed="rId6"/>
          <a:stretch/>
        </p:blipFill>
        <p:spPr>
          <a:xfrm>
            <a:off x="5444640" y="4442040"/>
            <a:ext cx="5790600" cy="1866240"/>
          </a:xfrm>
          <a:prstGeom prst="rect">
            <a:avLst/>
          </a:prstGeom>
          <a:ln>
            <a:noFill/>
          </a:ln>
        </p:spPr>
      </p:pic>
      <p:sp>
        <p:nvSpPr>
          <p:cNvPr id="172" name="CustomShape 2"/>
          <p:cNvSpPr/>
          <p:nvPr/>
        </p:nvSpPr>
        <p:spPr>
          <a:xfrm>
            <a:off x="380880" y="4263120"/>
            <a:ext cx="3351960" cy="1866240"/>
          </a:xfrm>
          <a:prstGeom prst="rect">
            <a:avLst/>
          </a:prstGeom>
          <a:solidFill>
            <a:srgbClr val="ED7D31"/>
          </a:solidFill>
          <a:ln w="1908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IN" sz="2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Developer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Wiki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icture 2"/>
          <p:cNvPicPr/>
          <p:nvPr/>
        </p:nvPicPr>
        <p:blipFill>
          <a:blip r:embed="rId2"/>
          <a:stretch/>
        </p:blipFill>
        <p:spPr>
          <a:xfrm>
            <a:off x="2171160" y="943200"/>
            <a:ext cx="7849080" cy="5477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42200" y="53640"/>
            <a:ext cx="10092960" cy="56232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>
              <a:lnSpc>
                <a:spcPct val="100000"/>
              </a:lnSpc>
            </a:pPr>
            <a:r>
              <a:rPr lang="en-IN" sz="3600" b="1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RB-UART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614520" y="1000800"/>
            <a:ext cx="11067480" cy="5067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285750" indent="-285115">
              <a:buClr>
                <a:srgbClr val="000000"/>
              </a:buClr>
              <a:buFont typeface="Arial"/>
              <a:buChar char="•"/>
            </a:pPr>
            <a:endParaRPr lang="en-IN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5CEEB7-CA89-DEA6-AD84-2B1E8C812918}"/>
              </a:ext>
            </a:extLst>
          </p:cNvPr>
          <p:cNvSpPr txBox="1"/>
          <p:nvPr/>
        </p:nvSpPr>
        <p:spPr>
          <a:xfrm>
            <a:off x="609647" y="1929301"/>
            <a:ext cx="10457712" cy="95410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</a:rPr>
              <a:t>In the kernel, the UART driver is implemented based on the TTY (</a:t>
            </a:r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</a:rPr>
              <a:t>TeleTYpewriter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/>
              </a:rPr>
              <a:t>)framework. 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48A83-D541-A59C-B583-4186507BED8D}"/>
              </a:ext>
            </a:extLst>
          </p:cNvPr>
          <p:cNvSpPr txBox="1"/>
          <p:nvPr/>
        </p:nvSpPr>
        <p:spPr>
          <a:xfrm>
            <a:off x="554967" y="3818626"/>
            <a:ext cx="10593237" cy="138499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262626"/>
                </a:solidFill>
                <a:latin typeface="Times New Roman"/>
              </a:rPr>
              <a:t>Many types of terminal drivers are based on TTY, and the  UART device is registered as a </a:t>
            </a:r>
            <a:r>
              <a:rPr lang="en-US" sz="2800" dirty="0" err="1">
                <a:solidFill>
                  <a:srgbClr val="262626"/>
                </a:solidFill>
                <a:latin typeface="Times New Roman"/>
              </a:rPr>
              <a:t>ttySx</a:t>
            </a:r>
            <a:r>
              <a:rPr lang="en-US" sz="2800" dirty="0">
                <a:solidFill>
                  <a:srgbClr val="262626"/>
                </a:solidFill>
                <a:latin typeface="Times New Roman"/>
              </a:rPr>
              <a:t> character device </a:t>
            </a:r>
            <a:endParaRPr lang="en-GB" sz="2800" dirty="0">
              <a:solidFill>
                <a:srgbClr val="000000"/>
              </a:solidFill>
              <a:latin typeface="Arial"/>
            </a:endParaRPr>
          </a:p>
          <a:p>
            <a:r>
              <a:rPr lang="en-US" sz="2800" dirty="0">
                <a:solidFill>
                  <a:srgbClr val="262626"/>
                </a:solidFill>
                <a:latin typeface="Times New Roman"/>
              </a:rPr>
              <a:t>(‘x’ stands for  the device number).</a:t>
            </a:r>
            <a:r>
              <a:rPr lang="en-GB" sz="2800" dirty="0">
                <a:latin typeface="Times New Roman"/>
                <a:cs typeface="Times New Roman"/>
              </a:rPr>
              <a:t>​</a:t>
            </a:r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193448313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42200" y="53640"/>
            <a:ext cx="10092960" cy="56232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>
              <a:lnSpc>
                <a:spcPct val="100000"/>
              </a:lnSpc>
            </a:pPr>
            <a:r>
              <a:rPr lang="en-IN" sz="3600" b="1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RB-UART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614520" y="1000800"/>
            <a:ext cx="11067480" cy="5067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285750" indent="-285115">
              <a:buClr>
                <a:srgbClr val="000000"/>
              </a:buClr>
              <a:buFont typeface="Arial"/>
              <a:buChar char="•"/>
            </a:pPr>
            <a:endParaRPr lang="en-IN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FD6D60A8-0566-6D80-8CD3-9AD49E2A1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833" y="3530139"/>
            <a:ext cx="9040483" cy="20980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A3D47D-B9FD-E89B-E62D-4A8ADB5E101D}"/>
              </a:ext>
            </a:extLst>
          </p:cNvPr>
          <p:cNvSpPr txBox="1"/>
          <p:nvPr/>
        </p:nvSpPr>
        <p:spPr>
          <a:xfrm>
            <a:off x="3593" y="807164"/>
            <a:ext cx="6248218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rgbClr val="FF0000"/>
                </a:solidFill>
                <a:latin typeface="Times New Roman"/>
              </a:rPr>
              <a:t>In </a:t>
            </a:r>
            <a:r>
              <a:rPr lang="en-GB" sz="2800" b="1" dirty="0" err="1">
                <a:solidFill>
                  <a:srgbClr val="FF0000"/>
                </a:solidFill>
                <a:latin typeface="Times New Roman"/>
              </a:rPr>
              <a:t>RuggedBoard</a:t>
            </a:r>
            <a:r>
              <a:rPr lang="en-GB" sz="2800" b="1" dirty="0">
                <a:solidFill>
                  <a:srgbClr val="FF0000"/>
                </a:solidFill>
                <a:latin typeface="Times New Roman"/>
              </a:rPr>
              <a:t> there are Five UARTS</a:t>
            </a:r>
          </a:p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Times New Roman"/>
                <a:cs typeface="Times New Roman"/>
              </a:rPr>
              <a:t>UART1 ---&gt; ttyS0   (</a:t>
            </a:r>
            <a:r>
              <a:rPr lang="en-GB" sz="1100" b="1" dirty="0">
                <a:solidFill>
                  <a:schemeClr val="accent1"/>
                </a:solidFill>
                <a:latin typeface="Times New Roman"/>
                <a:cs typeface="Times New Roman"/>
              </a:rPr>
              <a:t>USB Debug Port (UART to USB) /TTL Debug Port (3.3V)</a:t>
            </a:r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Times New Roman"/>
                <a:cs typeface="Times New Roman"/>
              </a:rPr>
              <a:t>)</a:t>
            </a:r>
            <a:endParaRPr lang="en-GB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Times New Roman"/>
              </a:rPr>
              <a:t>UART0 ---&gt; ttyS1   (</a:t>
            </a:r>
            <a:r>
              <a:rPr lang="en-GB" sz="1100" b="1" dirty="0">
                <a:solidFill>
                  <a:schemeClr val="accent1"/>
                </a:solidFill>
                <a:latin typeface="Times New Roman"/>
                <a:ea typeface="+mn-lt"/>
                <a:cs typeface="+mn-lt"/>
              </a:rPr>
              <a:t>RS232</a:t>
            </a:r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Times New Roman"/>
              </a:rPr>
              <a:t>)</a:t>
            </a:r>
          </a:p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Times New Roman"/>
                <a:ea typeface="+mn-lt"/>
                <a:cs typeface="Times New Roman"/>
              </a:rPr>
              <a:t>UART4 ---&gt; ttyS4   (</a:t>
            </a:r>
            <a:r>
              <a:rPr lang="en-GB" sz="1100" b="1" dirty="0">
                <a:solidFill>
                  <a:schemeClr val="accent1"/>
                </a:solidFill>
                <a:latin typeface="Times New Roman"/>
                <a:ea typeface="+mn-lt"/>
                <a:cs typeface="Times New Roman"/>
              </a:rPr>
              <a:t>RS232</a:t>
            </a:r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Times New Roman"/>
                <a:ea typeface="+mn-lt"/>
                <a:cs typeface="Times New Roman"/>
              </a:rPr>
              <a:t>)</a:t>
            </a:r>
            <a:endParaRPr lang="en-GB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Times New Roman"/>
              </a:rPr>
              <a:t>UART2 ---&gt; ttyS2   (</a:t>
            </a:r>
            <a:r>
              <a:rPr lang="en-GB" sz="1100" b="1" dirty="0">
                <a:solidFill>
                  <a:schemeClr val="accent1"/>
                </a:solidFill>
                <a:latin typeface="Times New Roman"/>
              </a:rPr>
              <a:t>RS485</a:t>
            </a:r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Times New Roman"/>
              </a:rPr>
              <a:t>)</a:t>
            </a:r>
          </a:p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Times New Roman"/>
              </a:rPr>
              <a:t>UART3 ---&gt; ttyS3   (</a:t>
            </a:r>
            <a:r>
              <a:rPr lang="en-GB" sz="1100" b="1" dirty="0">
                <a:solidFill>
                  <a:schemeClr val="accent1"/>
                </a:solidFill>
                <a:latin typeface="Times New Roman"/>
              </a:rPr>
              <a:t>Mikro Bus</a:t>
            </a:r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Times New Roman"/>
              </a:rPr>
              <a:t>)</a:t>
            </a:r>
          </a:p>
          <a:p>
            <a:endParaRPr lang="en-GB" sz="2000" b="1" dirty="0">
              <a:solidFill>
                <a:schemeClr val="accent2">
                  <a:lumMod val="75000"/>
                </a:schemeClr>
              </a:solidFill>
              <a:latin typeface="Times New Roman"/>
            </a:endParaRPr>
          </a:p>
          <a:p>
            <a:endParaRPr lang="en-GB" sz="2000" b="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1264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42200" y="53640"/>
            <a:ext cx="10092960" cy="56232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>
              <a:lnSpc>
                <a:spcPct val="100000"/>
              </a:lnSpc>
            </a:pPr>
            <a:r>
              <a:rPr lang="en-IN" sz="3600" b="1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RB-UART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614520" y="1000800"/>
            <a:ext cx="11067480" cy="5067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285750" indent="-285115">
              <a:buClr>
                <a:srgbClr val="000000"/>
              </a:buClr>
              <a:buFont typeface="Arial"/>
              <a:buChar char="•"/>
            </a:pPr>
            <a:endParaRPr lang="en-IN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A40BBB-471B-8DBF-9808-B0AD9FBA57E7}"/>
              </a:ext>
            </a:extLst>
          </p:cNvPr>
          <p:cNvSpPr txBox="1"/>
          <p:nvPr/>
        </p:nvSpPr>
        <p:spPr>
          <a:xfrm>
            <a:off x="4899286" y="1676400"/>
            <a:ext cx="7115331" cy="98488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/>
                <a:ea typeface="+mn-lt"/>
                <a:cs typeface="+mn-lt"/>
              </a:rPr>
              <a:t>int </a:t>
            </a:r>
            <a:r>
              <a:rPr lang="en-US" dirty="0" err="1">
                <a:solidFill>
                  <a:srgbClr val="FF0000"/>
                </a:solidFill>
                <a:latin typeface="Times New Roman"/>
                <a:ea typeface="+mn-lt"/>
                <a:cs typeface="+mn-lt"/>
              </a:rPr>
              <a:t>tcgetattr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+mn-lt"/>
                <a:cs typeface="+mn-lt"/>
              </a:rPr>
              <a:t>(int </a:t>
            </a:r>
            <a:r>
              <a:rPr lang="en-US" dirty="0" err="1">
                <a:solidFill>
                  <a:srgbClr val="FF0000"/>
                </a:solidFill>
                <a:latin typeface="Times New Roman"/>
                <a:ea typeface="+mn-lt"/>
                <a:cs typeface="+mn-lt"/>
              </a:rPr>
              <a:t>fd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+mn-lt"/>
                <a:cs typeface="+mn-lt"/>
              </a:rPr>
              <a:t>, struct </a:t>
            </a:r>
            <a:r>
              <a:rPr lang="en-US" dirty="0" err="1">
                <a:solidFill>
                  <a:srgbClr val="FF0000"/>
                </a:solidFill>
                <a:latin typeface="Times New Roman"/>
                <a:ea typeface="+mn-lt"/>
                <a:cs typeface="+mn-lt"/>
              </a:rPr>
              <a:t>termios</a:t>
            </a:r>
            <a:r>
              <a:rPr lang="en-US" dirty="0">
                <a:solidFill>
                  <a:srgbClr val="FF0000"/>
                </a:solidFill>
                <a:latin typeface="Times New Roman"/>
                <a:ea typeface="+mn-lt"/>
                <a:cs typeface="+mn-lt"/>
              </a:rPr>
              <a:t>* info); </a:t>
            </a:r>
            <a:endParaRPr lang="en-US" dirty="0">
              <a:solidFill>
                <a:srgbClr val="FF0000"/>
              </a:solidFill>
              <a:latin typeface="Times New Roman"/>
              <a:cs typeface="Arial"/>
            </a:endParaRPr>
          </a:p>
          <a:p>
            <a:endParaRPr lang="en-US" dirty="0">
              <a:solidFill>
                <a:schemeClr val="accent4"/>
              </a:solidFill>
              <a:latin typeface="Times New Roman"/>
              <a:ea typeface="+mn-lt"/>
              <a:cs typeface="+mn-lt"/>
            </a:endParaRPr>
          </a:p>
          <a:p>
            <a:pPr algn="just"/>
            <a:r>
              <a:rPr lang="en-US" sz="1100" dirty="0">
                <a:solidFill>
                  <a:schemeClr val="accent4"/>
                </a:solidFill>
                <a:latin typeface="Times New Roman"/>
                <a:ea typeface="+mn-lt"/>
                <a:cs typeface="+mn-lt"/>
              </a:rPr>
              <a:t>The </a:t>
            </a:r>
            <a:r>
              <a:rPr lang="en-US" sz="1100" dirty="0" err="1">
                <a:solidFill>
                  <a:schemeClr val="accent4"/>
                </a:solidFill>
                <a:latin typeface="Times New Roman"/>
                <a:ea typeface="+mn-lt"/>
                <a:cs typeface="+mn-lt"/>
              </a:rPr>
              <a:t>tcgetattr</a:t>
            </a:r>
            <a:r>
              <a:rPr lang="en-US" sz="1100" dirty="0">
                <a:solidFill>
                  <a:schemeClr val="accent4"/>
                </a:solidFill>
                <a:latin typeface="Times New Roman"/>
                <a:ea typeface="+mn-lt"/>
                <a:cs typeface="+mn-lt"/>
              </a:rPr>
              <a:t>() copies current settings from </a:t>
            </a:r>
            <a:r>
              <a:rPr lang="en-US" sz="1100" dirty="0" err="1">
                <a:solidFill>
                  <a:schemeClr val="accent4"/>
                </a:solidFill>
                <a:latin typeface="Times New Roman"/>
                <a:ea typeface="+mn-lt"/>
                <a:cs typeface="+mn-lt"/>
              </a:rPr>
              <a:t>tty</a:t>
            </a:r>
            <a:r>
              <a:rPr lang="en-US" sz="1100" dirty="0">
                <a:solidFill>
                  <a:schemeClr val="accent4"/>
                </a:solidFill>
                <a:latin typeface="Times New Roman"/>
                <a:ea typeface="+mn-lt"/>
                <a:cs typeface="+mn-lt"/>
              </a:rPr>
              <a:t> driver associated to the open file </a:t>
            </a:r>
            <a:r>
              <a:rPr lang="en-US" sz="1100" dirty="0" err="1">
                <a:solidFill>
                  <a:schemeClr val="accent4"/>
                </a:solidFill>
                <a:latin typeface="Times New Roman"/>
                <a:ea typeface="+mn-lt"/>
                <a:cs typeface="+mn-lt"/>
              </a:rPr>
              <a:t>fd</a:t>
            </a:r>
            <a:r>
              <a:rPr lang="en-US" sz="1100" dirty="0">
                <a:solidFill>
                  <a:schemeClr val="accent4"/>
                </a:solidFill>
                <a:latin typeface="Times New Roman"/>
                <a:ea typeface="+mn-lt"/>
                <a:cs typeface="+mn-lt"/>
              </a:rPr>
              <a:t> into the struct pointed by info. Returns 0 on success and -1 on error</a:t>
            </a:r>
            <a:endParaRPr lang="en-US" sz="1100" dirty="0">
              <a:solidFill>
                <a:schemeClr val="accent4"/>
              </a:solidFill>
              <a:latin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311A7D-760C-5288-F087-9AA4822B753B}"/>
              </a:ext>
            </a:extLst>
          </p:cNvPr>
          <p:cNvSpPr txBox="1"/>
          <p:nvPr/>
        </p:nvSpPr>
        <p:spPr>
          <a:xfrm>
            <a:off x="3274934" y="782818"/>
            <a:ext cx="359123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dirty="0">
                <a:solidFill>
                  <a:srgbClr val="FF0000"/>
                </a:solidFill>
                <a:latin typeface="Times New Roman"/>
              </a:rPr>
              <a:t>Terminal Attributes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74C5E4-7C11-C0D6-598D-2EF322CDA4FE}"/>
              </a:ext>
            </a:extLst>
          </p:cNvPr>
          <p:cNvSpPr txBox="1"/>
          <p:nvPr/>
        </p:nvSpPr>
        <p:spPr>
          <a:xfrm>
            <a:off x="402236" y="3537678"/>
            <a:ext cx="7115331" cy="249299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/>
                <a:cs typeface="Arial"/>
              </a:rPr>
              <a:t>int </a:t>
            </a:r>
            <a:r>
              <a:rPr lang="en-US" dirty="0" err="1">
                <a:solidFill>
                  <a:srgbClr val="FF0000"/>
                </a:solidFill>
                <a:latin typeface="Times New Roman"/>
                <a:cs typeface="Arial"/>
              </a:rPr>
              <a:t>tcsetattr</a:t>
            </a:r>
            <a:r>
              <a:rPr lang="en-US" dirty="0">
                <a:solidFill>
                  <a:srgbClr val="FF0000"/>
                </a:solidFill>
                <a:latin typeface="Times New Roman"/>
                <a:cs typeface="Arial"/>
              </a:rPr>
              <a:t>(int </a:t>
            </a:r>
            <a:r>
              <a:rPr lang="en-US" dirty="0" err="1">
                <a:solidFill>
                  <a:srgbClr val="FF0000"/>
                </a:solidFill>
                <a:latin typeface="Times New Roman"/>
                <a:cs typeface="Arial"/>
              </a:rPr>
              <a:t>fd,int</a:t>
            </a:r>
            <a:r>
              <a:rPr lang="en-US" dirty="0">
                <a:solidFill>
                  <a:srgbClr val="FF0000"/>
                </a:solidFill>
                <a:latin typeface="Times New Roman"/>
                <a:cs typeface="Arial"/>
              </a:rPr>
              <a:t> </a:t>
            </a:r>
            <a:r>
              <a:rPr lang="en-US" dirty="0" err="1">
                <a:solidFill>
                  <a:srgbClr val="FF0000"/>
                </a:solidFill>
                <a:latin typeface="Times New Roman"/>
                <a:cs typeface="Arial"/>
              </a:rPr>
              <a:t>when,struct</a:t>
            </a:r>
            <a:r>
              <a:rPr lang="en-US" dirty="0">
                <a:solidFill>
                  <a:srgbClr val="FF0000"/>
                </a:solidFill>
                <a:latin typeface="Times New Roman"/>
                <a:cs typeface="Arial"/>
              </a:rPr>
              <a:t> </a:t>
            </a:r>
            <a:r>
              <a:rPr lang="en-US" dirty="0" err="1">
                <a:solidFill>
                  <a:srgbClr val="FF0000"/>
                </a:solidFill>
                <a:latin typeface="Times New Roman"/>
                <a:cs typeface="Arial"/>
              </a:rPr>
              <a:t>termios</a:t>
            </a:r>
            <a:r>
              <a:rPr lang="en-US" dirty="0">
                <a:solidFill>
                  <a:srgbClr val="FF0000"/>
                </a:solidFill>
                <a:latin typeface="Times New Roman"/>
                <a:cs typeface="Arial"/>
              </a:rPr>
              <a:t>* info);</a:t>
            </a:r>
          </a:p>
          <a:p>
            <a:endParaRPr lang="en-US" sz="1200" dirty="0">
              <a:solidFill>
                <a:srgbClr val="FF0000"/>
              </a:solidFill>
              <a:latin typeface="Times New Roman"/>
              <a:cs typeface="Arial"/>
            </a:endParaRPr>
          </a:p>
          <a:p>
            <a:pPr algn="just"/>
            <a:r>
              <a:rPr lang="en-US" sz="1200" dirty="0">
                <a:solidFill>
                  <a:schemeClr val="accent4"/>
                </a:solidFill>
                <a:latin typeface="Times New Roman"/>
              </a:rPr>
              <a:t>The </a:t>
            </a:r>
            <a:r>
              <a:rPr lang="en-US" sz="1200" dirty="0" err="1">
                <a:solidFill>
                  <a:schemeClr val="accent4"/>
                </a:solidFill>
                <a:latin typeface="Times New Roman"/>
              </a:rPr>
              <a:t>tcsetattr</a:t>
            </a:r>
            <a:r>
              <a:rPr lang="en-US" sz="1200" dirty="0">
                <a:solidFill>
                  <a:schemeClr val="accent4"/>
                </a:solidFill>
                <a:latin typeface="Times New Roman"/>
              </a:rPr>
              <a:t>() sets the </a:t>
            </a:r>
            <a:r>
              <a:rPr lang="en-US" sz="1200" dirty="0" err="1">
                <a:solidFill>
                  <a:schemeClr val="accent4"/>
                </a:solidFill>
                <a:latin typeface="Times New Roman"/>
              </a:rPr>
              <a:t>tty</a:t>
            </a:r>
            <a:r>
              <a:rPr lang="en-US" sz="1200" dirty="0">
                <a:solidFill>
                  <a:schemeClr val="accent4"/>
                </a:solidFill>
                <a:latin typeface="Times New Roman"/>
              </a:rPr>
              <a:t> driver associated to the open file </a:t>
            </a:r>
            <a:r>
              <a:rPr lang="en-US" sz="1200" dirty="0" err="1">
                <a:solidFill>
                  <a:schemeClr val="accent4"/>
                </a:solidFill>
                <a:latin typeface="Times New Roman"/>
              </a:rPr>
              <a:t>fd</a:t>
            </a:r>
            <a:r>
              <a:rPr lang="en-US" sz="1200" dirty="0">
                <a:solidFill>
                  <a:schemeClr val="accent4"/>
                </a:solidFill>
                <a:latin typeface="Times New Roman"/>
              </a:rPr>
              <a:t> with the settings given in the struct pointed by info. The when argument tells when to update the driver settings.</a:t>
            </a:r>
          </a:p>
          <a:p>
            <a:pPr algn="just"/>
            <a:endParaRPr lang="en-US" b="1" dirty="0">
              <a:solidFill>
                <a:srgbClr val="FF0000"/>
              </a:solidFill>
              <a:latin typeface="Times New Roman"/>
            </a:endParaRPr>
          </a:p>
          <a:p>
            <a:pPr algn="just"/>
            <a:r>
              <a:rPr lang="en-US" b="1" dirty="0">
                <a:solidFill>
                  <a:srgbClr val="FF0000"/>
                </a:solidFill>
                <a:latin typeface="Times New Roman"/>
              </a:rPr>
              <a:t>when</a:t>
            </a:r>
            <a:r>
              <a:rPr lang="en-US" b="1" dirty="0">
                <a:latin typeface="Times New Roman"/>
              </a:rPr>
              <a:t>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imes New Roman"/>
              </a:rPr>
              <a:t>argument  can take following values:</a:t>
            </a:r>
            <a:endParaRPr lang="en-US">
              <a:solidFill>
                <a:schemeClr val="accent1">
                  <a:lumMod val="50000"/>
                </a:schemeClr>
              </a:solidFill>
              <a:latin typeface="Times New Roman"/>
            </a:endParaRPr>
          </a:p>
          <a:p>
            <a:pPr algn="just"/>
            <a:r>
              <a:rPr lang="en-US" sz="1600" b="1" dirty="0">
                <a:solidFill>
                  <a:srgbClr val="FF0000"/>
                </a:solidFill>
                <a:latin typeface="Times New Roman"/>
              </a:rPr>
              <a:t>TCSANOW</a:t>
            </a:r>
            <a:r>
              <a:rPr lang="en-US" sz="1600" dirty="0">
                <a:solidFill>
                  <a:srgbClr val="FF0000"/>
                </a:solidFill>
                <a:latin typeface="Times New Roman"/>
              </a:rPr>
              <a:t>:</a:t>
            </a:r>
            <a:r>
              <a:rPr lang="en-US" sz="1200" dirty="0">
                <a:latin typeface="Times New Roman"/>
              </a:rPr>
              <a:t> </a:t>
            </a:r>
            <a:r>
              <a:rPr lang="en-US" sz="1200" dirty="0">
                <a:solidFill>
                  <a:srgbClr val="00B050"/>
                </a:solidFill>
                <a:latin typeface="Times New Roman"/>
              </a:rPr>
              <a:t>update driver settings immediately</a:t>
            </a:r>
          </a:p>
          <a:p>
            <a:pPr algn="just"/>
            <a:r>
              <a:rPr lang="en-US" sz="1600" b="1" dirty="0">
                <a:solidFill>
                  <a:srgbClr val="FF0000"/>
                </a:solidFill>
                <a:latin typeface="Times New Roman"/>
              </a:rPr>
              <a:t>TCSADRAIN</a:t>
            </a:r>
            <a:r>
              <a:rPr lang="en-US" sz="1600" dirty="0">
                <a:solidFill>
                  <a:srgbClr val="FF0000"/>
                </a:solidFill>
                <a:latin typeface="Times New Roman"/>
              </a:rPr>
              <a:t>:</a:t>
            </a:r>
            <a:r>
              <a:rPr lang="en-US" dirty="0">
                <a:latin typeface="Times New Roman"/>
              </a:rPr>
              <a:t> </a:t>
            </a:r>
            <a:r>
              <a:rPr lang="en-US" sz="1200" dirty="0">
                <a:solidFill>
                  <a:srgbClr val="00B050"/>
                </a:solidFill>
                <a:latin typeface="Times New Roman"/>
              </a:rPr>
              <a:t>wait until all o/p already queued in the driver has been transmitted to the terminal and then update the driver</a:t>
            </a:r>
          </a:p>
          <a:p>
            <a:pPr algn="just"/>
            <a:r>
              <a:rPr lang="en-US" sz="1600" b="1" dirty="0">
                <a:solidFill>
                  <a:srgbClr val="FF0000"/>
                </a:solidFill>
                <a:latin typeface="Times New Roman"/>
              </a:rPr>
              <a:t>TCSAFLUSH</a:t>
            </a:r>
            <a:r>
              <a:rPr lang="en-US" sz="1600" dirty="0">
                <a:solidFill>
                  <a:srgbClr val="FF0000"/>
                </a:solidFill>
                <a:latin typeface="Times New Roman"/>
              </a:rPr>
              <a:t>: </a:t>
            </a:r>
            <a:r>
              <a:rPr lang="en-US" sz="1200" dirty="0">
                <a:solidFill>
                  <a:srgbClr val="00B050"/>
                </a:solidFill>
                <a:latin typeface="Times New Roman"/>
              </a:rPr>
              <a:t>wait for o/p queue to be emptied + flush all queued </a:t>
            </a:r>
            <a:r>
              <a:rPr lang="en-US" sz="1200" dirty="0" err="1">
                <a:solidFill>
                  <a:srgbClr val="00B050"/>
                </a:solidFill>
                <a:latin typeface="Times New Roman"/>
              </a:rPr>
              <a:t>i</a:t>
            </a:r>
            <a:r>
              <a:rPr lang="en-US" sz="1200" dirty="0">
                <a:solidFill>
                  <a:srgbClr val="00B050"/>
                </a:solidFill>
                <a:latin typeface="Times New Roman"/>
              </a:rPr>
              <a:t>/p data and then update the driver</a:t>
            </a:r>
          </a:p>
        </p:txBody>
      </p:sp>
    </p:spTree>
    <p:extLst>
      <p:ext uri="{BB962C8B-B14F-4D97-AF65-F5344CB8AC3E}">
        <p14:creationId xmlns:p14="http://schemas.microsoft.com/office/powerpoint/2010/main" val="18060891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42200" y="53640"/>
            <a:ext cx="10092960" cy="56232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>
              <a:lnSpc>
                <a:spcPct val="100000"/>
              </a:lnSpc>
            </a:pPr>
            <a:r>
              <a:rPr lang="en-IN" sz="3600" b="1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RB-UART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614520" y="1000800"/>
            <a:ext cx="11067480" cy="5067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285750" indent="-285115">
              <a:buClr>
                <a:srgbClr val="000000"/>
              </a:buClr>
              <a:buFont typeface="Arial"/>
              <a:buChar char="•"/>
            </a:pPr>
            <a:endParaRPr lang="en-IN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F71F98-CB4A-4AE3-7AD4-572EB50ABBC0}"/>
              </a:ext>
            </a:extLst>
          </p:cNvPr>
          <p:cNvSpPr txBox="1"/>
          <p:nvPr/>
        </p:nvSpPr>
        <p:spPr>
          <a:xfrm>
            <a:off x="2498" y="1376598"/>
            <a:ext cx="9151493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>
                <a:solidFill>
                  <a:srgbClr val="C00000"/>
                </a:solidFill>
                <a:latin typeface="Times New Roman"/>
              </a:rPr>
              <a:t>Some important members of the </a:t>
            </a:r>
            <a:r>
              <a:rPr lang="en-US" dirty="0" err="1">
                <a:solidFill>
                  <a:srgbClr val="C00000"/>
                </a:solidFill>
                <a:latin typeface="Times New Roman"/>
              </a:rPr>
              <a:t>termios</a:t>
            </a:r>
            <a:r>
              <a:rPr lang="en-US" dirty="0">
                <a:solidFill>
                  <a:srgbClr val="C00000"/>
                </a:solidFill>
                <a:latin typeface="Times New Roman"/>
              </a:rPr>
              <a:t> structure that of our interest right now are shown below:</a:t>
            </a:r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BCF1F936-ACA7-0EB4-13E6-BADF9432B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76" y="1713400"/>
            <a:ext cx="7190279" cy="28191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579F50-BD59-ADD7-C73D-11E1F26043FB}"/>
              </a:ext>
            </a:extLst>
          </p:cNvPr>
          <p:cNvSpPr txBox="1"/>
          <p:nvPr/>
        </p:nvSpPr>
        <p:spPr>
          <a:xfrm>
            <a:off x="4062335" y="839449"/>
            <a:ext cx="336779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 err="1">
                <a:solidFill>
                  <a:srgbClr val="FF0000"/>
                </a:solidFill>
                <a:latin typeface="Times New Roman"/>
              </a:rPr>
              <a:t>Termios</a:t>
            </a:r>
            <a:r>
              <a:rPr lang="en-US" sz="3200" dirty="0">
                <a:solidFill>
                  <a:srgbClr val="FF0000"/>
                </a:solidFill>
                <a:latin typeface="Times New Roman"/>
              </a:rPr>
              <a:t> structure</a:t>
            </a:r>
            <a:endParaRPr lang="en-GB" sz="3200" dirty="0"/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AB37BEF7-A54C-0C47-B21C-33E43D047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549" y="3060235"/>
            <a:ext cx="4679427" cy="31734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9945CA-FF3D-3EA2-8FEA-652647AEE7AB}"/>
              </a:ext>
            </a:extLst>
          </p:cNvPr>
          <p:cNvSpPr txBox="1"/>
          <p:nvPr/>
        </p:nvSpPr>
        <p:spPr>
          <a:xfrm>
            <a:off x="8222105" y="2325974"/>
            <a:ext cx="34552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Individual Bits of </a:t>
            </a:r>
            <a:r>
              <a:rPr lang="en-US" dirty="0" err="1">
                <a:solidFill>
                  <a:srgbClr val="C00000"/>
                </a:solidFill>
              </a:rPr>
              <a:t>termios</a:t>
            </a:r>
            <a:r>
              <a:rPr lang="en-US" dirty="0">
                <a:solidFill>
                  <a:srgbClr val="C00000"/>
                </a:solidFill>
              </a:rPr>
              <a:t> Flags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2C1677-946F-0B44-C57B-971F9489697F}"/>
              </a:ext>
            </a:extLst>
          </p:cNvPr>
          <p:cNvSpPr txBox="1"/>
          <p:nvPr/>
        </p:nvSpPr>
        <p:spPr>
          <a:xfrm>
            <a:off x="139910" y="4537024"/>
            <a:ext cx="7290214" cy="23208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dirty="0">
                <a:solidFill>
                  <a:srgbClr val="C00000"/>
                </a:solidFill>
              </a:rPr>
              <a:t>Code snippet to test the echo flag in the </a:t>
            </a:r>
            <a:r>
              <a:rPr lang="en-US" dirty="0" err="1">
                <a:solidFill>
                  <a:srgbClr val="C00000"/>
                </a:solidFill>
              </a:rPr>
              <a:t>c_lflag</a:t>
            </a:r>
            <a:r>
              <a:rPr lang="en-US" dirty="0">
                <a:solidFill>
                  <a:srgbClr val="C00000"/>
                </a:solidFill>
              </a:rPr>
              <a:t> member of </a:t>
            </a:r>
            <a:r>
              <a:rPr lang="en-US" dirty="0" err="1">
                <a:solidFill>
                  <a:srgbClr val="C00000"/>
                </a:solidFill>
              </a:rPr>
              <a:t>termios</a:t>
            </a:r>
            <a:r>
              <a:rPr lang="en-US" dirty="0">
                <a:solidFill>
                  <a:srgbClr val="C00000"/>
                </a:solidFill>
              </a:rPr>
              <a:t> structure:</a:t>
            </a:r>
          </a:p>
          <a:p>
            <a:pPr algn="just"/>
            <a:r>
              <a:rPr lang="en-US" dirty="0"/>
              <a:t>        </a:t>
            </a:r>
            <a:r>
              <a:rPr lang="en-US" dirty="0">
                <a:solidFill>
                  <a:schemeClr val="tx2"/>
                </a:solidFill>
              </a:rPr>
              <a:t>   struct </a:t>
            </a:r>
            <a:r>
              <a:rPr lang="en-US" dirty="0" err="1">
                <a:solidFill>
                  <a:schemeClr val="tx2"/>
                </a:solidFill>
              </a:rPr>
              <a:t>termios</a:t>
            </a:r>
            <a:r>
              <a:rPr lang="en-US" dirty="0">
                <a:solidFill>
                  <a:schemeClr val="tx2"/>
                </a:solidFill>
              </a:rPr>
              <a:t> info;</a:t>
            </a:r>
          </a:p>
          <a:p>
            <a:pPr algn="just"/>
            <a:r>
              <a:rPr lang="en-US" dirty="0">
                <a:solidFill>
                  <a:schemeClr val="tx2"/>
                </a:solidFill>
              </a:rPr>
              <a:t>           </a:t>
            </a:r>
            <a:r>
              <a:rPr lang="en-US" dirty="0" err="1">
                <a:solidFill>
                  <a:schemeClr val="tx2"/>
                </a:solidFill>
              </a:rPr>
              <a:t>tcgetattr</a:t>
            </a:r>
            <a:r>
              <a:rPr lang="en-US" dirty="0">
                <a:solidFill>
                  <a:schemeClr val="tx2"/>
                </a:solidFill>
              </a:rPr>
              <a:t>(0, &amp;info);</a:t>
            </a:r>
          </a:p>
          <a:p>
            <a:pPr algn="just"/>
            <a:r>
              <a:rPr lang="en-US" dirty="0">
                <a:solidFill>
                  <a:schemeClr val="tx2"/>
                </a:solidFill>
              </a:rPr>
              <a:t>           if((</a:t>
            </a:r>
            <a:r>
              <a:rPr lang="en-US" dirty="0" err="1">
                <a:solidFill>
                  <a:schemeClr val="tx2"/>
                </a:solidFill>
              </a:rPr>
              <a:t>info.c_lflag</a:t>
            </a:r>
            <a:r>
              <a:rPr lang="en-US" dirty="0">
                <a:solidFill>
                  <a:schemeClr val="tx2"/>
                </a:solidFill>
              </a:rPr>
              <a:t> &amp; ECHO) == 0)</a:t>
            </a:r>
          </a:p>
          <a:p>
            <a:pPr algn="just"/>
            <a:r>
              <a:rPr lang="en-US" dirty="0">
                <a:solidFill>
                  <a:schemeClr val="tx2"/>
                </a:solidFill>
              </a:rPr>
              <a:t>                       </a:t>
            </a:r>
            <a:r>
              <a:rPr lang="en-US" dirty="0" err="1">
                <a:solidFill>
                  <a:schemeClr val="tx2"/>
                </a:solidFill>
              </a:rPr>
              <a:t>printf</a:t>
            </a:r>
            <a:r>
              <a:rPr lang="en-US" dirty="0">
                <a:solidFill>
                  <a:schemeClr val="tx2"/>
                </a:solidFill>
              </a:rPr>
              <a:t>(“echo is off, since its bit is 0”);</a:t>
            </a:r>
          </a:p>
          <a:p>
            <a:pPr algn="just"/>
            <a:r>
              <a:rPr lang="en-US" dirty="0">
                <a:solidFill>
                  <a:schemeClr val="tx2"/>
                </a:solidFill>
              </a:rPr>
              <a:t>           else</a:t>
            </a:r>
          </a:p>
          <a:p>
            <a:pPr algn="just"/>
            <a:r>
              <a:rPr lang="en-US" dirty="0">
                <a:solidFill>
                  <a:schemeClr val="tx2"/>
                </a:solidFill>
              </a:rPr>
              <a:t>                       </a:t>
            </a:r>
            <a:r>
              <a:rPr lang="en-US" dirty="0" err="1">
                <a:solidFill>
                  <a:schemeClr val="tx2"/>
                </a:solidFill>
              </a:rPr>
              <a:t>printf</a:t>
            </a:r>
            <a:r>
              <a:rPr lang="en-US" dirty="0">
                <a:solidFill>
                  <a:schemeClr val="tx2"/>
                </a:solidFill>
              </a:rPr>
              <a:t>(“echo is on, since its bit is 1”);</a:t>
            </a:r>
          </a:p>
        </p:txBody>
      </p:sp>
    </p:spTree>
    <p:extLst>
      <p:ext uri="{BB962C8B-B14F-4D97-AF65-F5344CB8AC3E}">
        <p14:creationId xmlns:p14="http://schemas.microsoft.com/office/powerpoint/2010/main" val="185747488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42200" y="53640"/>
            <a:ext cx="10092960" cy="56232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>
              <a:lnSpc>
                <a:spcPct val="100000"/>
              </a:lnSpc>
            </a:pPr>
            <a:r>
              <a:rPr lang="en-IN" sz="3600" b="1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RB-UART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614520" y="1000800"/>
            <a:ext cx="11067480" cy="5067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285750" indent="-285115">
              <a:buClr>
                <a:srgbClr val="000000"/>
              </a:buClr>
              <a:buFont typeface="Arial"/>
              <a:buChar char="•"/>
            </a:pPr>
            <a:endParaRPr lang="en-IN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447238-E684-7841-D323-BA7A07E519E9}"/>
              </a:ext>
            </a:extLst>
          </p:cNvPr>
          <p:cNvSpPr txBox="1"/>
          <p:nvPr/>
        </p:nvSpPr>
        <p:spPr>
          <a:xfrm>
            <a:off x="2750695" y="814466"/>
            <a:ext cx="680303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Times New Roman"/>
              </a:rPr>
              <a:t>Changing Attributes of Terminal Driver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831B87-3E78-1D55-E0B6-246E775F8AFA}"/>
              </a:ext>
            </a:extLst>
          </p:cNvPr>
          <p:cNvSpPr txBox="1"/>
          <p:nvPr/>
        </p:nvSpPr>
        <p:spPr>
          <a:xfrm>
            <a:off x="189875" y="1863777"/>
            <a:ext cx="6253397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Three steps to change the attributes of a terminal driver:</a:t>
            </a:r>
          </a:p>
          <a:p>
            <a:r>
              <a:rPr lang="en-US" dirty="0">
                <a:solidFill>
                  <a:srgbClr val="0070C0"/>
                </a:solidFill>
              </a:rPr>
              <a:t>● Get the attributes from the driver</a:t>
            </a:r>
          </a:p>
          <a:p>
            <a:r>
              <a:rPr lang="en-US" dirty="0">
                <a:solidFill>
                  <a:srgbClr val="0070C0"/>
                </a:solidFill>
              </a:rPr>
              <a:t>● Modify the attribute(s) you need to change</a:t>
            </a:r>
          </a:p>
          <a:p>
            <a:r>
              <a:rPr lang="en-US" dirty="0">
                <a:solidFill>
                  <a:srgbClr val="0070C0"/>
                </a:solidFill>
              </a:rPr>
              <a:t>● Send these revised attributes back to the driver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B9934A-59EB-58F4-198D-4D8E8B1BE630}"/>
              </a:ext>
            </a:extLst>
          </p:cNvPr>
          <p:cNvSpPr txBox="1"/>
          <p:nvPr/>
        </p:nvSpPr>
        <p:spPr>
          <a:xfrm>
            <a:off x="7460106" y="1863777"/>
            <a:ext cx="3642609" cy="313932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Times New Roman"/>
              </a:rPr>
              <a:t>Making the echo Flag ON</a:t>
            </a:r>
          </a:p>
          <a:p>
            <a:endParaRPr lang="en-US" dirty="0">
              <a:solidFill>
                <a:srgbClr val="C00000"/>
              </a:solidFill>
              <a:latin typeface="Times New Roman"/>
            </a:endParaRPr>
          </a:p>
          <a:p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struct </a:t>
            </a:r>
            <a:r>
              <a:rPr lang="en-US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termios</a:t>
            </a:r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 info;</a:t>
            </a:r>
          </a:p>
          <a:p>
            <a:r>
              <a:rPr lang="en-US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tcgetattr</a:t>
            </a:r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(0, &amp;info);</a:t>
            </a:r>
            <a:endParaRPr lang="en-US"/>
          </a:p>
          <a:p>
            <a:r>
              <a:rPr lang="en-US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info.c_lflag</a:t>
            </a:r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 = </a:t>
            </a:r>
            <a:r>
              <a:rPr lang="en-US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info.c_lflag</a:t>
            </a:r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 | ﻿ ECHO;</a:t>
            </a:r>
            <a:endParaRPr lang="en-US"/>
          </a:p>
          <a:p>
            <a:r>
              <a:rPr lang="en-US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tcsetattr</a:t>
            </a:r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(0, TCSANOW, &amp;info);</a:t>
            </a:r>
            <a:endParaRPr lang="en-US"/>
          </a:p>
          <a:p>
            <a:endParaRPr lang="en-US" dirty="0">
              <a:solidFill>
                <a:srgbClr val="0070C0"/>
              </a:solidFill>
              <a:latin typeface="Times New Roman"/>
              <a:cs typeface="Arial"/>
            </a:endParaRPr>
          </a:p>
          <a:p>
            <a:endParaRPr lang="en-US" dirty="0">
              <a:solidFill>
                <a:srgbClr val="0070C0"/>
              </a:solidFill>
              <a:latin typeface="Times New Roman"/>
              <a:cs typeface="Arial"/>
            </a:endParaRPr>
          </a:p>
          <a:p>
            <a:endParaRPr lang="en-US" dirty="0">
              <a:solidFill>
                <a:srgbClr val="0070C0"/>
              </a:solidFill>
              <a:latin typeface="Times New Roman"/>
              <a:cs typeface="Arial"/>
            </a:endParaRPr>
          </a:p>
          <a:p>
            <a:endParaRPr lang="en-US" dirty="0">
              <a:solidFill>
                <a:srgbClr val="0070C0"/>
              </a:solidFill>
              <a:latin typeface="Times New Roman"/>
              <a:cs typeface="Arial"/>
            </a:endParaRPr>
          </a:p>
          <a:p>
            <a:endParaRPr lang="en-US" dirty="0">
              <a:solidFill>
                <a:srgbClr val="0070C0"/>
              </a:solidFill>
              <a:latin typeface="Times New Roman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DEF469-7508-9A0B-B2DC-3D9388F841C5}"/>
              </a:ext>
            </a:extLst>
          </p:cNvPr>
          <p:cNvSpPr txBox="1"/>
          <p:nvPr/>
        </p:nvSpPr>
        <p:spPr>
          <a:xfrm>
            <a:off x="7610007" y="241341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 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790821-947A-D02B-63C7-7C146F9A43A1}"/>
              </a:ext>
            </a:extLst>
          </p:cNvPr>
          <p:cNvSpPr txBox="1"/>
          <p:nvPr/>
        </p:nvSpPr>
        <p:spPr>
          <a:xfrm>
            <a:off x="689547" y="3625121"/>
            <a:ext cx="4641954" cy="313932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/>
              </a:rPr>
              <a:t>Making the echo Flag OFF</a:t>
            </a:r>
          </a:p>
          <a:p>
            <a:endParaRPr lang="en-US" dirty="0">
              <a:solidFill>
                <a:srgbClr val="FF0000"/>
              </a:solidFill>
              <a:latin typeface="Times New Roman"/>
              <a:ea typeface="+mn-lt"/>
              <a:cs typeface="+mn-lt"/>
            </a:endParaRPr>
          </a:p>
          <a:p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struct </a:t>
            </a:r>
            <a:r>
              <a:rPr lang="en-US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termios</a:t>
            </a:r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info; </a:t>
            </a:r>
          </a:p>
          <a:p>
            <a:r>
              <a:rPr lang="en-US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tcgetattr</a:t>
            </a:r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(0, &amp;info); </a:t>
            </a:r>
            <a:endParaRPr lang="en-US">
              <a:solidFill>
                <a:srgbClr val="0070C0"/>
              </a:solidFill>
              <a:latin typeface="Times New Roman"/>
              <a:ea typeface="+mn-lt"/>
              <a:cs typeface="+mn-lt"/>
            </a:endParaRPr>
          </a:p>
          <a:p>
            <a:r>
              <a:rPr lang="en-US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info.c_lflag</a:t>
            </a:r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= </a:t>
            </a:r>
            <a:r>
              <a:rPr lang="en-US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info.c_lflag</a:t>
            </a:r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&amp; ﻿ ~ECHO; </a:t>
            </a:r>
            <a:endParaRPr lang="en-US">
              <a:solidFill>
                <a:srgbClr val="0070C0"/>
              </a:solidFill>
              <a:latin typeface="Times New Roman"/>
            </a:endParaRPr>
          </a:p>
          <a:p>
            <a:r>
              <a:rPr lang="en-US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tcsetattr</a:t>
            </a:r>
            <a:r>
              <a:rPr lang="en-US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(0, TCSANOW, &amp;info);</a:t>
            </a:r>
            <a:endParaRPr lang="en-US">
              <a:solidFill>
                <a:srgbClr val="0070C0"/>
              </a:solidFill>
              <a:latin typeface="Times New Roman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8" descr="Shape, rectangle&#10;&#10;Description automatically generated">
            <a:extLst>
              <a:ext uri="{FF2B5EF4-FFF2-40B4-BE49-F238E27FC236}">
                <a16:creationId xmlns:a16="http://schemas.microsoft.com/office/drawing/2014/main" id="{7442491D-DDB3-E33B-4597-6032FD703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433" y="5748348"/>
            <a:ext cx="3767527" cy="907668"/>
          </a:xfrm>
          <a:prstGeom prst="rect">
            <a:avLst/>
          </a:prstGeom>
        </p:spPr>
      </p:pic>
      <p:pic>
        <p:nvPicPr>
          <p:cNvPr id="9" name="Picture 9" descr="Shape, rectangle&#10;&#10;Description automatically generated">
            <a:extLst>
              <a:ext uri="{FF2B5EF4-FFF2-40B4-BE49-F238E27FC236}">
                <a16:creationId xmlns:a16="http://schemas.microsoft.com/office/drawing/2014/main" id="{2525DC8C-1820-2217-70A2-5ABD92C0E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2532" y="3842087"/>
            <a:ext cx="3330314" cy="92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79259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42200" y="53640"/>
            <a:ext cx="10092960" cy="56232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>
              <a:lnSpc>
                <a:spcPct val="100000"/>
              </a:lnSpc>
            </a:pPr>
            <a:r>
              <a:rPr lang="en-IN" sz="3600" b="1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RB-UART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614520" y="1000800"/>
            <a:ext cx="11067480" cy="5067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285750" indent="-285115">
              <a:buClr>
                <a:srgbClr val="000000"/>
              </a:buClr>
              <a:buFont typeface="Arial"/>
              <a:buChar char="•"/>
            </a:pPr>
            <a:endParaRPr lang="en-IN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" name="Picture 2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A9DCD11B-43CC-273D-CF05-BBB63E232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371" y="2212850"/>
            <a:ext cx="4900746" cy="33189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1E2D4C-CEC8-2D3C-C917-788A00D01783}"/>
              </a:ext>
            </a:extLst>
          </p:cNvPr>
          <p:cNvSpPr txBox="1"/>
          <p:nvPr/>
        </p:nvSpPr>
        <p:spPr>
          <a:xfrm>
            <a:off x="826958" y="1626433"/>
            <a:ext cx="4429592" cy="46166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Times New Roman"/>
              </a:rPr>
              <a:t>Step 1: </a:t>
            </a:r>
            <a:r>
              <a:rPr lang="en-US" dirty="0">
                <a:latin typeface="Times New Roman"/>
              </a:rPr>
              <a:t>Use open() system call</a:t>
            </a:r>
            <a:endParaRPr lang="en-US" dirty="0">
              <a:solidFill>
                <a:srgbClr val="000000"/>
              </a:solidFill>
              <a:latin typeface="Times New Roman"/>
            </a:endParaRPr>
          </a:p>
          <a:p>
            <a:r>
              <a:rPr lang="en-US" sz="1200" dirty="0" err="1">
                <a:solidFill>
                  <a:srgbClr val="0070C0"/>
                </a:solidFill>
                <a:latin typeface="Times New Roman"/>
              </a:rPr>
              <a:t>fd</a:t>
            </a:r>
            <a:r>
              <a:rPr lang="en-US" sz="1200" dirty="0">
                <a:solidFill>
                  <a:srgbClr val="0070C0"/>
                </a:solidFill>
                <a:latin typeface="Times New Roman"/>
              </a:rPr>
              <a:t> = open(</a:t>
            </a:r>
            <a:r>
              <a:rPr lang="en-US" sz="12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"/dev/ttyS3"</a:t>
            </a:r>
            <a:r>
              <a:rPr lang="en-US" sz="1200" dirty="0">
                <a:solidFill>
                  <a:srgbClr val="0070C0"/>
                </a:solidFill>
                <a:latin typeface="Times New Roman"/>
              </a:rPr>
              <a:t> O_RDWR | O_NOCTTY | O_SYNC);'</a:t>
            </a:r>
          </a:p>
          <a:p>
            <a:endParaRPr lang="en-US" sz="1200" dirty="0">
              <a:solidFill>
                <a:srgbClr val="0070C0"/>
              </a:solidFill>
              <a:latin typeface="Times New Roman"/>
            </a:endParaRPr>
          </a:p>
          <a:p>
            <a:r>
              <a:rPr lang="en-US" b="1" dirty="0">
                <a:latin typeface="Times New Roman"/>
                <a:ea typeface="+mn-lt"/>
                <a:cs typeface="+mn-lt"/>
              </a:rPr>
              <a:t>Step 2: </a:t>
            </a:r>
            <a:r>
              <a:rPr lang="en-US" dirty="0">
                <a:latin typeface="Times New Roman"/>
                <a:ea typeface="+mn-lt"/>
                <a:cs typeface="+mn-lt"/>
              </a:rPr>
              <a:t>Set terminal Attributes</a:t>
            </a:r>
          </a:p>
          <a:p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struct 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termios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tcgetattr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fd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, &amp;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)  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cfsetispeed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(&amp;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, 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speed_t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)speed);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|= (CLOCAL | CREAD);    /* ignore modem controls */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&amp;= ~CSIZE;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|= CS8;         /* 8-bit characters */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&amp;= ~PARENB;     /* no parity bit */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&amp;= ~CSTOPB;     /* only need 1 stop bit */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&amp;= ~CRTSCTS;    /* no hardware 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flowcontrol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*/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tty.c_iflag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= IGNPAR;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tty.c_lflag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= 0;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tty.c_cc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[VMIN] = 1;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tty.c_cc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[VTIME] = 1;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tcsetattr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fd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, TCSANOW, &amp;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)</a:t>
            </a:r>
          </a:p>
          <a:p>
            <a:endParaRPr lang="en-US" sz="1100" dirty="0">
              <a:solidFill>
                <a:srgbClr val="00B0F0"/>
              </a:solidFill>
              <a:latin typeface="Times New Roman"/>
              <a:cs typeface="Arial"/>
            </a:endParaRPr>
          </a:p>
          <a:p>
            <a:endParaRPr lang="en-US" sz="1100" dirty="0">
              <a:solidFill>
                <a:srgbClr val="00B0F0"/>
              </a:solidFill>
              <a:latin typeface="Times New Roman"/>
              <a:cs typeface="Arial"/>
            </a:endParaRPr>
          </a:p>
          <a:p>
            <a:r>
              <a:rPr lang="en-US" b="1" dirty="0">
                <a:latin typeface="Times New Roman"/>
                <a:cs typeface="Arial"/>
              </a:rPr>
              <a:t>Step 3:</a:t>
            </a:r>
            <a:r>
              <a:rPr lang="en-US" dirty="0">
                <a:latin typeface="Times New Roman"/>
                <a:cs typeface="Arial"/>
              </a:rPr>
              <a:t> Use write () and read() system call </a:t>
            </a:r>
            <a:endParaRPr lang="en-US" sz="1100" dirty="0">
              <a:solidFill>
                <a:srgbClr val="00B0F0"/>
              </a:solidFill>
              <a:latin typeface="Times New Roman"/>
              <a:cs typeface="Arial"/>
            </a:endParaRPr>
          </a:p>
          <a:p>
            <a:r>
              <a:rPr lang="en-US" dirty="0">
                <a:latin typeface="Times New Roman"/>
                <a:cs typeface="Arial"/>
              </a:rPr>
              <a:t> 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write(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fd,buf,sizeof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buf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));</a:t>
            </a:r>
          </a:p>
          <a:p>
            <a:r>
              <a:rPr lang="en-US" sz="1100" dirty="0">
                <a:solidFill>
                  <a:srgbClr val="0070C0"/>
                </a:solidFill>
                <a:latin typeface="Times New Roman"/>
                <a:cs typeface="Arial"/>
              </a:rPr>
              <a:t>             and</a:t>
            </a:r>
          </a:p>
          <a:p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  read(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fd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, 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buf,sizeof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buf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));</a:t>
            </a:r>
            <a:endParaRPr lang="en-US" sz="1100" dirty="0">
              <a:solidFill>
                <a:srgbClr val="0070C0"/>
              </a:solidFill>
              <a:latin typeface="Times New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C0F5D5-612C-2A57-69CB-0463D5000F97}"/>
              </a:ext>
            </a:extLst>
          </p:cNvPr>
          <p:cNvSpPr txBox="1"/>
          <p:nvPr/>
        </p:nvSpPr>
        <p:spPr>
          <a:xfrm>
            <a:off x="3874957" y="889417"/>
            <a:ext cx="4854314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>
                <a:solidFill>
                  <a:srgbClr val="953735"/>
                </a:solidFill>
                <a:latin typeface="Times New Roman"/>
              </a:rPr>
              <a:t>UART3 ---&gt; ttyS3   (</a:t>
            </a:r>
            <a:r>
              <a:rPr lang="en-GB" b="1" dirty="0">
                <a:solidFill>
                  <a:srgbClr val="4F81BD"/>
                </a:solidFill>
                <a:latin typeface="Times New Roman"/>
              </a:rPr>
              <a:t>Mikro Bus</a:t>
            </a:r>
            <a:r>
              <a:rPr lang="en-GB" b="1" dirty="0">
                <a:solidFill>
                  <a:srgbClr val="953735"/>
                </a:solidFill>
                <a:latin typeface="Times New Roman"/>
              </a:rPr>
              <a:t>)   Loop Back</a:t>
            </a:r>
            <a:endParaRPr lang="en-GB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2045092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42200" y="53640"/>
            <a:ext cx="10092960" cy="56232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/>
          <a:lstStyle/>
          <a:p>
            <a:pPr>
              <a:lnSpc>
                <a:spcPct val="100000"/>
              </a:lnSpc>
            </a:pPr>
            <a:r>
              <a:rPr lang="en-IN" sz="3600" b="1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RB-UART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614520" y="1000800"/>
            <a:ext cx="11067480" cy="5067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285750" indent="-285115">
              <a:buClr>
                <a:srgbClr val="000000"/>
              </a:buClr>
              <a:buFont typeface="Arial"/>
              <a:buChar char="•"/>
            </a:pPr>
            <a:endParaRPr lang="en-IN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1E2D4C-CEC8-2D3C-C917-788A00D01783}"/>
              </a:ext>
            </a:extLst>
          </p:cNvPr>
          <p:cNvSpPr txBox="1"/>
          <p:nvPr/>
        </p:nvSpPr>
        <p:spPr>
          <a:xfrm>
            <a:off x="826958" y="1626433"/>
            <a:ext cx="4429592" cy="46166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Times New Roman"/>
              </a:rPr>
              <a:t>Step 1: </a:t>
            </a:r>
            <a:r>
              <a:rPr lang="en-US" dirty="0">
                <a:latin typeface="Times New Roman"/>
              </a:rPr>
              <a:t>Use open() system call</a:t>
            </a:r>
            <a:endParaRPr lang="en-US" dirty="0">
              <a:solidFill>
                <a:srgbClr val="000000"/>
              </a:solidFill>
              <a:latin typeface="Times New Roman"/>
            </a:endParaRPr>
          </a:p>
          <a:p>
            <a:r>
              <a:rPr lang="en-US" sz="1200" dirty="0" err="1">
                <a:solidFill>
                  <a:srgbClr val="0070C0"/>
                </a:solidFill>
                <a:latin typeface="Times New Roman"/>
              </a:rPr>
              <a:t>fd</a:t>
            </a:r>
            <a:r>
              <a:rPr lang="en-US" sz="1200" dirty="0">
                <a:solidFill>
                  <a:srgbClr val="0070C0"/>
                </a:solidFill>
                <a:latin typeface="Times New Roman"/>
              </a:rPr>
              <a:t> = open(</a:t>
            </a:r>
            <a:r>
              <a:rPr lang="en-US" sz="12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"/dev/ttyS1"</a:t>
            </a:r>
            <a:r>
              <a:rPr lang="en-US" sz="1200" dirty="0">
                <a:solidFill>
                  <a:srgbClr val="0070C0"/>
                </a:solidFill>
                <a:latin typeface="Times New Roman"/>
              </a:rPr>
              <a:t> O_RDWR | O_NOCTTY | O_SYNC);'</a:t>
            </a:r>
          </a:p>
          <a:p>
            <a:endParaRPr lang="en-US" sz="1200" dirty="0">
              <a:solidFill>
                <a:srgbClr val="0070C0"/>
              </a:solidFill>
              <a:latin typeface="Times New Roman"/>
            </a:endParaRPr>
          </a:p>
          <a:p>
            <a:r>
              <a:rPr lang="en-US" b="1" dirty="0">
                <a:latin typeface="Times New Roman"/>
                <a:ea typeface="+mn-lt"/>
                <a:cs typeface="+mn-lt"/>
              </a:rPr>
              <a:t>Step 2: </a:t>
            </a:r>
            <a:r>
              <a:rPr lang="en-US" dirty="0">
                <a:latin typeface="Times New Roman"/>
                <a:ea typeface="+mn-lt"/>
                <a:cs typeface="+mn-lt"/>
              </a:rPr>
              <a:t>Set terminal Attributes</a:t>
            </a:r>
          </a:p>
          <a:p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struct 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termios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tcgetattr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fd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, &amp;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)  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cfsetispeed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(&amp;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, 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speed_t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)speed);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|= (CLOCAL | CREAD);    /* ignore modem controls */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&amp;= ~CSIZE;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|= CS8;         /* 8-bit characters */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&amp;= ~PARENB;     /* no parity bit */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&amp;= ~CSTOPB;     /* only need 1 stop bit */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&amp;= ~CRTSCTS;    /* no hardware 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flowcontrol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*/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tty.c_iflag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= IGNPAR;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tty.c_lflag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 = 0;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tty.c_cc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[VMIN] = 1;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tty.c_cc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[VTIME] = 1;</a:t>
            </a:r>
            <a:endParaRPr lang="en-US" sz="1100">
              <a:solidFill>
                <a:srgbClr val="0070C0"/>
              </a:solidFill>
              <a:latin typeface="Times New Roman"/>
            </a:endParaRPr>
          </a:p>
          <a:p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tcsetattr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fd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, TCSANOW, &amp;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tty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)</a:t>
            </a:r>
          </a:p>
          <a:p>
            <a:endParaRPr lang="en-US" sz="1100" dirty="0">
              <a:solidFill>
                <a:srgbClr val="00B0F0"/>
              </a:solidFill>
              <a:latin typeface="Times New Roman"/>
              <a:cs typeface="Arial"/>
            </a:endParaRPr>
          </a:p>
          <a:p>
            <a:endParaRPr lang="en-US" sz="1100" dirty="0">
              <a:solidFill>
                <a:srgbClr val="00B0F0"/>
              </a:solidFill>
              <a:latin typeface="Times New Roman"/>
              <a:cs typeface="Arial"/>
            </a:endParaRPr>
          </a:p>
          <a:p>
            <a:r>
              <a:rPr lang="en-US" b="1" dirty="0">
                <a:latin typeface="Times New Roman"/>
                <a:cs typeface="Arial"/>
              </a:rPr>
              <a:t>Step 3:</a:t>
            </a:r>
            <a:r>
              <a:rPr lang="en-US" dirty="0">
                <a:latin typeface="Times New Roman"/>
                <a:cs typeface="Arial"/>
              </a:rPr>
              <a:t> Use write () and read() system call </a:t>
            </a:r>
            <a:endParaRPr lang="en-US" sz="1100" dirty="0">
              <a:solidFill>
                <a:srgbClr val="00B0F0"/>
              </a:solidFill>
              <a:latin typeface="Times New Roman"/>
              <a:cs typeface="Arial"/>
            </a:endParaRPr>
          </a:p>
          <a:p>
            <a:r>
              <a:rPr lang="en-US" dirty="0">
                <a:latin typeface="Times New Roman"/>
                <a:cs typeface="Arial"/>
              </a:rPr>
              <a:t> 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write(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fd,buf,sizeof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buf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));</a:t>
            </a:r>
          </a:p>
          <a:p>
            <a:r>
              <a:rPr lang="en-US" sz="1100" dirty="0">
                <a:solidFill>
                  <a:srgbClr val="0070C0"/>
                </a:solidFill>
                <a:latin typeface="Times New Roman"/>
                <a:cs typeface="Arial"/>
              </a:rPr>
              <a:t>             and</a:t>
            </a:r>
          </a:p>
          <a:p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  read(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fd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, 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buf,sizeof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(</a:t>
            </a:r>
            <a:r>
              <a:rPr lang="en-US" sz="1100" dirty="0" err="1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buf</a:t>
            </a:r>
            <a:r>
              <a:rPr lang="en-US" sz="1100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));</a:t>
            </a:r>
            <a:endParaRPr lang="en-US" sz="1100" dirty="0">
              <a:solidFill>
                <a:srgbClr val="0070C0"/>
              </a:solidFill>
              <a:latin typeface="Times New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C0F5D5-612C-2A57-69CB-0463D5000F97}"/>
              </a:ext>
            </a:extLst>
          </p:cNvPr>
          <p:cNvSpPr txBox="1"/>
          <p:nvPr/>
        </p:nvSpPr>
        <p:spPr>
          <a:xfrm>
            <a:off x="3874957" y="889417"/>
            <a:ext cx="521657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>
                <a:solidFill>
                  <a:srgbClr val="953735"/>
                </a:solidFill>
                <a:latin typeface="Times New Roman"/>
              </a:rPr>
              <a:t>UART3 ---&gt; ttyS1 or ttyS4   (</a:t>
            </a:r>
            <a:r>
              <a:rPr lang="en-GB" b="1" dirty="0">
                <a:solidFill>
                  <a:srgbClr val="4F81BD"/>
                </a:solidFill>
                <a:latin typeface="Times New Roman"/>
              </a:rPr>
              <a:t>RS232</a:t>
            </a:r>
            <a:r>
              <a:rPr lang="en-GB" b="1" dirty="0">
                <a:solidFill>
                  <a:srgbClr val="953735"/>
                </a:solidFill>
                <a:latin typeface="Times New Roman"/>
              </a:rPr>
              <a:t>)   Loop Back</a:t>
            </a:r>
            <a:endParaRPr lang="en-GB" dirty="0">
              <a:latin typeface="Times New Roman"/>
            </a:endParaRP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761E53B8-B5B9-30C1-27E6-CB5790748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367" y="4124553"/>
            <a:ext cx="4392117" cy="2593778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0E988D9D-4A3E-0283-D1F1-DB85453AF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8368" y="1575448"/>
            <a:ext cx="4392117" cy="230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15942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1523880" y="2438280"/>
            <a:ext cx="914328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2E75B6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Open Discussions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E66F3132C0A174482192A31A1A94C0E" ma:contentTypeVersion="13" ma:contentTypeDescription="Create a new document." ma:contentTypeScope="" ma:versionID="88126f8914ab7a2af1b1ad014a21596a">
  <xsd:schema xmlns:xsd="http://www.w3.org/2001/XMLSchema" xmlns:xs="http://www.w3.org/2001/XMLSchema" xmlns:p="http://schemas.microsoft.com/office/2006/metadata/properties" xmlns:ns2="a9cb0940-a98a-4049-8fbc-77fa4bc64f72" xmlns:ns3="e25433df-cb09-43ae-b4e4-05fcd67c4243" targetNamespace="http://schemas.microsoft.com/office/2006/metadata/properties" ma:root="true" ma:fieldsID="38d3385599443195b62c675f3d1807a4" ns2:_="" ns3:_="">
    <xsd:import namespace="a9cb0940-a98a-4049-8fbc-77fa4bc64f72"/>
    <xsd:import namespace="e25433df-cb09-43ae-b4e4-05fcd67c424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cb0940-a98a-4049-8fbc-77fa4bc64f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5433df-cb09-43ae-b4e4-05fcd67c4243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56060D5-B637-46F2-91ED-AA56878D9D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9cb0940-a98a-4049-8fbc-77fa4bc64f72"/>
    <ds:schemaRef ds:uri="e25433df-cb09-43ae-b4e4-05fcd67c42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E6799DD-EEEE-486B-92C6-4A6C00BB9EB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67632FE-E3AD-4653-81B3-A1171FA4E8ED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20186</TotalTim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arif</dc:creator>
  <dc:description/>
  <cp:lastModifiedBy/>
  <cp:revision>981</cp:revision>
  <dcterms:created xsi:type="dcterms:W3CDTF">2020-07-17T21:01:28Z</dcterms:created>
  <dcterms:modified xsi:type="dcterms:W3CDTF">2022-08-08T07:32:25Z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0x010100CE66F3132C0A174482192A31A1A94C0E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31</vt:i4>
  </property>
</Properties>
</file>